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6256000" cy="9144000"/>
  <p:notesSz cx="9144000" cy="16256000"/>
  <p:embeddedFontLst>
    <p:embeddedFont>
      <p:font typeface="MiSans" panose="02010600030101010101" charset="-122"/>
      <p:regular r:id="rId35"/>
    </p:embeddedFont>
    <p:embeddedFont>
      <p:font typeface="微软雅黑" panose="020B0503020204020204" pitchFamily="34" charset="-122"/>
      <p:regular r:id="rId36"/>
      <p:bold r:id="rId3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72" y="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2458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ages.unsplash.com/2aa8064bbf38ab2f1d39e48e0ced8ef36321f547"/>
          <p:cNvPicPr>
            <a:picLocks noChangeAspect="1"/>
          </p:cNvPicPr>
          <p:nvPr/>
        </p:nvPicPr>
        <p:blipFill>
          <a:blip r:embed="rId3">
            <a:alphaModFix amt="40000"/>
          </a:blip>
          <a:srcRect t="7813" b="7812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1A202C">
                  <a:alpha val="85000"/>
                </a:srgbClr>
              </a:gs>
              <a:gs pos="100000">
                <a:srgbClr val="4FD1C5">
                  <a:alpha val="2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514350"/>
            <a:ext cx="2120900" cy="520700"/>
          </a:xfrm>
          <a:custGeom>
            <a:avLst/>
            <a:gdLst/>
            <a:ahLst/>
            <a:cxnLst/>
            <a:rect l="l" t="t" r="r" b="b"/>
            <a:pathLst>
              <a:path w="2120900" h="520700">
                <a:moveTo>
                  <a:pt x="50799" y="0"/>
                </a:moveTo>
                <a:lnTo>
                  <a:pt x="2070101" y="0"/>
                </a:lnTo>
                <a:cubicBezTo>
                  <a:pt x="2098156" y="0"/>
                  <a:pt x="2120900" y="22744"/>
                  <a:pt x="2120900" y="50799"/>
                </a:cubicBezTo>
                <a:lnTo>
                  <a:pt x="2120900" y="469901"/>
                </a:lnTo>
                <a:cubicBezTo>
                  <a:pt x="2120900" y="497956"/>
                  <a:pt x="2098156" y="520700"/>
                  <a:pt x="2070101" y="520700"/>
                </a:cubicBezTo>
                <a:lnTo>
                  <a:pt x="50799" y="520700"/>
                </a:lnTo>
                <a:cubicBezTo>
                  <a:pt x="22744" y="520700"/>
                  <a:pt x="0" y="497956"/>
                  <a:pt x="0" y="4699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723900" y="622300"/>
            <a:ext cx="1803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软件工程课程设计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24384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个人收支管理系统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3886200"/>
            <a:ext cx="1625600" cy="50800"/>
          </a:xfrm>
          <a:custGeom>
            <a:avLst/>
            <a:gdLst/>
            <a:ahLst/>
            <a:cxnLst/>
            <a:rect l="l" t="t" r="r" b="b"/>
            <a:pathLst>
              <a:path w="1625600" h="50800">
                <a:moveTo>
                  <a:pt x="0" y="0"/>
                </a:moveTo>
                <a:lnTo>
                  <a:pt x="1625600" y="0"/>
                </a:lnTo>
                <a:lnTo>
                  <a:pt x="1625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43434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Personal Revenue and Expenditure Management System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08000" y="4953000"/>
            <a:ext cx="1536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A0AEC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中国计量大学 · 信息工程学院 · 23计算机2班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54038" y="750570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00013" y="110728"/>
                </a:moveTo>
                <a:cubicBezTo>
                  <a:pt x="70442" y="110728"/>
                  <a:pt x="46434" y="86721"/>
                  <a:pt x="46434" y="57150"/>
                </a:cubicBezTo>
                <a:cubicBezTo>
                  <a:pt x="46434" y="27579"/>
                  <a:pt x="70442" y="3572"/>
                  <a:pt x="100012" y="3572"/>
                </a:cubicBezTo>
                <a:cubicBezTo>
                  <a:pt x="129583" y="3572"/>
                  <a:pt x="153591" y="27579"/>
                  <a:pt x="153591" y="57150"/>
                </a:cubicBezTo>
                <a:cubicBezTo>
                  <a:pt x="153591" y="86721"/>
                  <a:pt x="129583" y="110728"/>
                  <a:pt x="100013" y="110728"/>
                </a:cubicBezTo>
                <a:close/>
                <a:moveTo>
                  <a:pt x="86395" y="135731"/>
                </a:moveTo>
                <a:lnTo>
                  <a:pt x="113630" y="135731"/>
                </a:lnTo>
                <a:cubicBezTo>
                  <a:pt x="117961" y="135731"/>
                  <a:pt x="121444" y="139214"/>
                  <a:pt x="121444" y="143545"/>
                </a:cubicBezTo>
                <a:cubicBezTo>
                  <a:pt x="121444" y="145420"/>
                  <a:pt x="120774" y="147206"/>
                  <a:pt x="119569" y="148635"/>
                </a:cubicBezTo>
                <a:lnTo>
                  <a:pt x="107335" y="162922"/>
                </a:lnTo>
                <a:lnTo>
                  <a:pt x="121176" y="214313"/>
                </a:lnTo>
                <a:lnTo>
                  <a:pt x="121444" y="214313"/>
                </a:lnTo>
                <a:lnTo>
                  <a:pt x="136892" y="152474"/>
                </a:lnTo>
                <a:cubicBezTo>
                  <a:pt x="137874" y="148590"/>
                  <a:pt x="141848" y="146224"/>
                  <a:pt x="145599" y="147652"/>
                </a:cubicBezTo>
                <a:cubicBezTo>
                  <a:pt x="173236" y="158189"/>
                  <a:pt x="192881" y="184978"/>
                  <a:pt x="192881" y="216322"/>
                </a:cubicBezTo>
                <a:cubicBezTo>
                  <a:pt x="192881" y="223064"/>
                  <a:pt x="187389" y="228555"/>
                  <a:pt x="180648" y="228555"/>
                </a:cubicBezTo>
                <a:lnTo>
                  <a:pt x="19377" y="228600"/>
                </a:lnTo>
                <a:cubicBezTo>
                  <a:pt x="12636" y="228600"/>
                  <a:pt x="7144" y="223108"/>
                  <a:pt x="7144" y="216366"/>
                </a:cubicBezTo>
                <a:cubicBezTo>
                  <a:pt x="7144" y="185023"/>
                  <a:pt x="26789" y="158234"/>
                  <a:pt x="54426" y="147697"/>
                </a:cubicBezTo>
                <a:cubicBezTo>
                  <a:pt x="58177" y="146268"/>
                  <a:pt x="62151" y="148635"/>
                  <a:pt x="63133" y="152519"/>
                </a:cubicBezTo>
                <a:lnTo>
                  <a:pt x="78581" y="214357"/>
                </a:lnTo>
                <a:lnTo>
                  <a:pt x="78849" y="214357"/>
                </a:lnTo>
                <a:lnTo>
                  <a:pt x="92690" y="162967"/>
                </a:lnTo>
                <a:lnTo>
                  <a:pt x="80456" y="148679"/>
                </a:lnTo>
                <a:cubicBezTo>
                  <a:pt x="79251" y="147251"/>
                  <a:pt x="78581" y="145465"/>
                  <a:pt x="78581" y="143589"/>
                </a:cubicBezTo>
                <a:cubicBezTo>
                  <a:pt x="78581" y="139258"/>
                  <a:pt x="82064" y="135776"/>
                  <a:pt x="86395" y="13577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8"/>
          <p:cNvSpPr/>
          <p:nvPr/>
        </p:nvSpPr>
        <p:spPr>
          <a:xfrm>
            <a:off x="946150" y="7315200"/>
            <a:ext cx="774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组长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946150" y="7569200"/>
            <a:ext cx="800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陈嘉裕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11175" y="821690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42875" y="7144"/>
                </a:moveTo>
                <a:cubicBezTo>
                  <a:pt x="168503" y="7144"/>
                  <a:pt x="189309" y="27950"/>
                  <a:pt x="189309" y="53578"/>
                </a:cubicBezTo>
                <a:cubicBezTo>
                  <a:pt x="189309" y="79206"/>
                  <a:pt x="168503" y="100013"/>
                  <a:pt x="142875" y="100013"/>
                </a:cubicBezTo>
                <a:cubicBezTo>
                  <a:pt x="117247" y="100013"/>
                  <a:pt x="96441" y="79206"/>
                  <a:pt x="96441" y="53578"/>
                </a:cubicBezTo>
                <a:cubicBezTo>
                  <a:pt x="96441" y="27950"/>
                  <a:pt x="117247" y="7144"/>
                  <a:pt x="142875" y="7144"/>
                </a:cubicBezTo>
                <a:close/>
                <a:moveTo>
                  <a:pt x="42863" y="39291"/>
                </a:moveTo>
                <a:cubicBezTo>
                  <a:pt x="60605" y="39291"/>
                  <a:pt x="75009" y="53695"/>
                  <a:pt x="75009" y="71438"/>
                </a:cubicBezTo>
                <a:cubicBezTo>
                  <a:pt x="75009" y="89180"/>
                  <a:pt x="60605" y="103584"/>
                  <a:pt x="42863" y="103584"/>
                </a:cubicBezTo>
                <a:cubicBezTo>
                  <a:pt x="25120" y="103584"/>
                  <a:pt x="10716" y="89180"/>
                  <a:pt x="10716" y="71438"/>
                </a:cubicBezTo>
                <a:cubicBezTo>
                  <a:pt x="10716" y="53695"/>
                  <a:pt x="25120" y="39291"/>
                  <a:pt x="42862" y="39291"/>
                </a:cubicBezTo>
                <a:close/>
                <a:moveTo>
                  <a:pt x="0" y="185738"/>
                </a:moveTo>
                <a:cubicBezTo>
                  <a:pt x="0" y="154171"/>
                  <a:pt x="25584" y="128588"/>
                  <a:pt x="57150" y="128588"/>
                </a:cubicBezTo>
                <a:cubicBezTo>
                  <a:pt x="62865" y="128588"/>
                  <a:pt x="68401" y="129436"/>
                  <a:pt x="73625" y="130999"/>
                </a:cubicBezTo>
                <a:cubicBezTo>
                  <a:pt x="58936" y="147429"/>
                  <a:pt x="50006" y="169128"/>
                  <a:pt x="50006" y="192881"/>
                </a:cubicBezTo>
                <a:lnTo>
                  <a:pt x="50006" y="200025"/>
                </a:lnTo>
                <a:cubicBezTo>
                  <a:pt x="50006" y="205115"/>
                  <a:pt x="51078" y="209937"/>
                  <a:pt x="52998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85738"/>
                </a:lnTo>
                <a:close/>
                <a:moveTo>
                  <a:pt x="232752" y="214313"/>
                </a:moveTo>
                <a:cubicBezTo>
                  <a:pt x="234672" y="209937"/>
                  <a:pt x="235744" y="205115"/>
                  <a:pt x="235744" y="200025"/>
                </a:cubicBezTo>
                <a:lnTo>
                  <a:pt x="235744" y="192881"/>
                </a:lnTo>
                <a:cubicBezTo>
                  <a:pt x="235744" y="169128"/>
                  <a:pt x="226814" y="147429"/>
                  <a:pt x="212125" y="130999"/>
                </a:cubicBezTo>
                <a:cubicBezTo>
                  <a:pt x="217349" y="129436"/>
                  <a:pt x="222885" y="128588"/>
                  <a:pt x="228600" y="128588"/>
                </a:cubicBezTo>
                <a:cubicBezTo>
                  <a:pt x="260166" y="128588"/>
                  <a:pt x="285750" y="154171"/>
                  <a:pt x="285750" y="185738"/>
                </a:cubicBezTo>
                <a:lnTo>
                  <a:pt x="285750" y="200025"/>
                </a:lnTo>
                <a:cubicBezTo>
                  <a:pt x="285750" y="207928"/>
                  <a:pt x="279365" y="214313"/>
                  <a:pt x="271463" y="214313"/>
                </a:cubicBezTo>
                <a:lnTo>
                  <a:pt x="232752" y="214313"/>
                </a:lnTo>
                <a:close/>
                <a:moveTo>
                  <a:pt x="210741" y="71438"/>
                </a:moveTo>
                <a:cubicBezTo>
                  <a:pt x="210741" y="53695"/>
                  <a:pt x="225145" y="39291"/>
                  <a:pt x="242888" y="39291"/>
                </a:cubicBezTo>
                <a:cubicBezTo>
                  <a:pt x="260630" y="39291"/>
                  <a:pt x="275034" y="53695"/>
                  <a:pt x="275034" y="71437"/>
                </a:cubicBezTo>
                <a:cubicBezTo>
                  <a:pt x="275034" y="89180"/>
                  <a:pt x="260630" y="103584"/>
                  <a:pt x="242888" y="103584"/>
                </a:cubicBezTo>
                <a:cubicBezTo>
                  <a:pt x="225145" y="103584"/>
                  <a:pt x="210741" y="89180"/>
                  <a:pt x="210741" y="71438"/>
                </a:cubicBezTo>
                <a:close/>
                <a:moveTo>
                  <a:pt x="71438" y="192881"/>
                </a:moveTo>
                <a:cubicBezTo>
                  <a:pt x="71438" y="153412"/>
                  <a:pt x="103406" y="121444"/>
                  <a:pt x="142875" y="121444"/>
                </a:cubicBezTo>
                <a:cubicBezTo>
                  <a:pt x="182344" y="121444"/>
                  <a:pt x="214313" y="153412"/>
                  <a:pt x="214313" y="192881"/>
                </a:cubicBezTo>
                <a:lnTo>
                  <a:pt x="214313" y="200025"/>
                </a:lnTo>
                <a:cubicBezTo>
                  <a:pt x="214313" y="207928"/>
                  <a:pt x="207928" y="214313"/>
                  <a:pt x="200025" y="214313"/>
                </a:cubicBezTo>
                <a:lnTo>
                  <a:pt x="85725" y="214313"/>
                </a:lnTo>
                <a:cubicBezTo>
                  <a:pt x="77822" y="214313"/>
                  <a:pt x="71438" y="207928"/>
                  <a:pt x="71438" y="200025"/>
                </a:cubicBezTo>
                <a:lnTo>
                  <a:pt x="71438" y="192881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1"/>
          <p:cNvSpPr/>
          <p:nvPr/>
        </p:nvSpPr>
        <p:spPr>
          <a:xfrm>
            <a:off x="946150" y="8026400"/>
            <a:ext cx="3035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组员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946150" y="8280400"/>
            <a:ext cx="3060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江乐天 华慈凯 张响亮 何周烨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1816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 DESIGN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系统架构与技术栈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前后端分离架构，各层职责清晰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20700" y="2044700"/>
            <a:ext cx="11353800" cy="6578600"/>
          </a:xfrm>
          <a:custGeom>
            <a:avLst/>
            <a:gdLst/>
            <a:ahLst/>
            <a:cxnLst/>
            <a:rect l="l" t="t" r="r" b="b"/>
            <a:pathLst>
              <a:path w="11353800" h="6578600">
                <a:moveTo>
                  <a:pt x="101574" y="0"/>
                </a:moveTo>
                <a:lnTo>
                  <a:pt x="11252226" y="0"/>
                </a:lnTo>
                <a:cubicBezTo>
                  <a:pt x="11308324" y="0"/>
                  <a:pt x="11353800" y="45476"/>
                  <a:pt x="11353800" y="101574"/>
                </a:cubicBezTo>
                <a:lnTo>
                  <a:pt x="11353800" y="6477026"/>
                </a:lnTo>
                <a:cubicBezTo>
                  <a:pt x="11353800" y="6533124"/>
                  <a:pt x="11308324" y="6578600"/>
                  <a:pt x="11252226" y="6578600"/>
                </a:cubicBezTo>
                <a:lnTo>
                  <a:pt x="101574" y="6578600"/>
                </a:lnTo>
                <a:cubicBezTo>
                  <a:pt x="45476" y="6578600"/>
                  <a:pt x="0" y="6533124"/>
                  <a:pt x="0" y="6477026"/>
                </a:cubicBezTo>
                <a:lnTo>
                  <a:pt x="0" y="101574"/>
                </a:lnTo>
                <a:cubicBezTo>
                  <a:pt x="0" y="45476"/>
                  <a:pt x="45476" y="0"/>
                  <a:pt x="101574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 w="25400">
            <a:solidFill>
              <a:srgbClr val="4FD1C5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819150" y="23749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85725" y="28575"/>
                </a:moveTo>
                <a:cubicBezTo>
                  <a:pt x="85725" y="20672"/>
                  <a:pt x="92110" y="14288"/>
                  <a:pt x="100013" y="14288"/>
                </a:cubicBezTo>
                <a:lnTo>
                  <a:pt x="128588" y="14288"/>
                </a:lnTo>
                <a:cubicBezTo>
                  <a:pt x="136490" y="14288"/>
                  <a:pt x="142875" y="20672"/>
                  <a:pt x="142875" y="28575"/>
                </a:cubicBezTo>
                <a:lnTo>
                  <a:pt x="142875" y="57150"/>
                </a:lnTo>
                <a:cubicBezTo>
                  <a:pt x="142875" y="65053"/>
                  <a:pt x="136490" y="71438"/>
                  <a:pt x="128588" y="71438"/>
                </a:cubicBezTo>
                <a:lnTo>
                  <a:pt x="125016" y="71438"/>
                </a:lnTo>
                <a:lnTo>
                  <a:pt x="125016" y="100013"/>
                </a:lnTo>
                <a:lnTo>
                  <a:pt x="178594" y="100013"/>
                </a:lnTo>
                <a:cubicBezTo>
                  <a:pt x="196364" y="100013"/>
                  <a:pt x="210741" y="114389"/>
                  <a:pt x="210741" y="132159"/>
                </a:cubicBezTo>
                <a:lnTo>
                  <a:pt x="210741" y="157163"/>
                </a:lnTo>
                <a:lnTo>
                  <a:pt x="214313" y="157163"/>
                </a:lnTo>
                <a:cubicBezTo>
                  <a:pt x="222215" y="157163"/>
                  <a:pt x="228600" y="163547"/>
                  <a:pt x="228600" y="171450"/>
                </a:cubicBezTo>
                <a:lnTo>
                  <a:pt x="228600" y="200025"/>
                </a:lnTo>
                <a:cubicBezTo>
                  <a:pt x="228600" y="207928"/>
                  <a:pt x="222215" y="214313"/>
                  <a:pt x="214313" y="214313"/>
                </a:cubicBezTo>
                <a:lnTo>
                  <a:pt x="185738" y="214313"/>
                </a:lnTo>
                <a:cubicBezTo>
                  <a:pt x="177835" y="214313"/>
                  <a:pt x="171450" y="207928"/>
                  <a:pt x="171450" y="200025"/>
                </a:cubicBezTo>
                <a:lnTo>
                  <a:pt x="171450" y="171450"/>
                </a:lnTo>
                <a:cubicBezTo>
                  <a:pt x="171450" y="163547"/>
                  <a:pt x="177835" y="157163"/>
                  <a:pt x="185738" y="157163"/>
                </a:cubicBezTo>
                <a:lnTo>
                  <a:pt x="189309" y="157163"/>
                </a:lnTo>
                <a:lnTo>
                  <a:pt x="189309" y="132159"/>
                </a:lnTo>
                <a:cubicBezTo>
                  <a:pt x="189309" y="126221"/>
                  <a:pt x="184532" y="121444"/>
                  <a:pt x="178594" y="121444"/>
                </a:cubicBezTo>
                <a:lnTo>
                  <a:pt x="125016" y="121444"/>
                </a:lnTo>
                <a:lnTo>
                  <a:pt x="125016" y="157163"/>
                </a:lnTo>
                <a:lnTo>
                  <a:pt x="128588" y="157163"/>
                </a:lnTo>
                <a:cubicBezTo>
                  <a:pt x="136490" y="157163"/>
                  <a:pt x="142875" y="163547"/>
                  <a:pt x="142875" y="171450"/>
                </a:cubicBezTo>
                <a:lnTo>
                  <a:pt x="142875" y="200025"/>
                </a:lnTo>
                <a:cubicBezTo>
                  <a:pt x="142875" y="207928"/>
                  <a:pt x="136490" y="214313"/>
                  <a:pt x="128588" y="214313"/>
                </a:cubicBezTo>
                <a:lnTo>
                  <a:pt x="100013" y="214313"/>
                </a:lnTo>
                <a:cubicBezTo>
                  <a:pt x="92110" y="214313"/>
                  <a:pt x="85725" y="207928"/>
                  <a:pt x="85725" y="200025"/>
                </a:cubicBezTo>
                <a:lnTo>
                  <a:pt x="85725" y="171450"/>
                </a:lnTo>
                <a:cubicBezTo>
                  <a:pt x="85725" y="163547"/>
                  <a:pt x="92110" y="157163"/>
                  <a:pt x="100013" y="157163"/>
                </a:cubicBezTo>
                <a:lnTo>
                  <a:pt x="103584" y="157163"/>
                </a:lnTo>
                <a:lnTo>
                  <a:pt x="103584" y="121444"/>
                </a:lnTo>
                <a:lnTo>
                  <a:pt x="50006" y="121444"/>
                </a:lnTo>
                <a:cubicBezTo>
                  <a:pt x="44068" y="121444"/>
                  <a:pt x="39291" y="126221"/>
                  <a:pt x="39291" y="132159"/>
                </a:cubicBezTo>
                <a:lnTo>
                  <a:pt x="39291" y="157163"/>
                </a:lnTo>
                <a:lnTo>
                  <a:pt x="42863" y="157163"/>
                </a:lnTo>
                <a:cubicBezTo>
                  <a:pt x="50765" y="157163"/>
                  <a:pt x="57150" y="163547"/>
                  <a:pt x="57150" y="171450"/>
                </a:cubicBezTo>
                <a:lnTo>
                  <a:pt x="57150" y="200025"/>
                </a:lnTo>
                <a:cubicBezTo>
                  <a:pt x="57150" y="207928"/>
                  <a:pt x="50765" y="214313"/>
                  <a:pt x="42863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71450"/>
                </a:lnTo>
                <a:cubicBezTo>
                  <a:pt x="0" y="163547"/>
                  <a:pt x="6385" y="157163"/>
                  <a:pt x="14288" y="157163"/>
                </a:cubicBezTo>
                <a:lnTo>
                  <a:pt x="17859" y="157163"/>
                </a:lnTo>
                <a:lnTo>
                  <a:pt x="17859" y="132159"/>
                </a:lnTo>
                <a:cubicBezTo>
                  <a:pt x="17859" y="114389"/>
                  <a:pt x="32236" y="100013"/>
                  <a:pt x="50006" y="100013"/>
                </a:cubicBezTo>
                <a:lnTo>
                  <a:pt x="103584" y="100013"/>
                </a:lnTo>
                <a:lnTo>
                  <a:pt x="103584" y="71438"/>
                </a:lnTo>
                <a:lnTo>
                  <a:pt x="100013" y="71438"/>
                </a:lnTo>
                <a:cubicBezTo>
                  <a:pt x="92110" y="71438"/>
                  <a:pt x="85725" y="65053"/>
                  <a:pt x="85725" y="57150"/>
                </a:cubicBezTo>
                <a:lnTo>
                  <a:pt x="85725" y="28575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1079500" y="2311400"/>
            <a:ext cx="10642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系统架构图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800100" y="3128367"/>
            <a:ext cx="3530600" cy="2159000"/>
          </a:xfrm>
          <a:custGeom>
            <a:avLst/>
            <a:gdLst/>
            <a:ahLst/>
            <a:cxnLst/>
            <a:rect l="l" t="t" r="r" b="b"/>
            <a:pathLst>
              <a:path w="3530600" h="2159000">
                <a:moveTo>
                  <a:pt x="101603" y="0"/>
                </a:moveTo>
                <a:lnTo>
                  <a:pt x="3428997" y="0"/>
                </a:lnTo>
                <a:cubicBezTo>
                  <a:pt x="3485111" y="0"/>
                  <a:pt x="3530600" y="45489"/>
                  <a:pt x="3530600" y="101603"/>
                </a:cubicBezTo>
                <a:lnTo>
                  <a:pt x="3530600" y="2057397"/>
                </a:lnTo>
                <a:cubicBezTo>
                  <a:pt x="3530600" y="2113511"/>
                  <a:pt x="3485111" y="2159000"/>
                  <a:pt x="3428997" y="2159000"/>
                </a:cubicBezTo>
                <a:lnTo>
                  <a:pt x="101603" y="2159000"/>
                </a:lnTo>
                <a:cubicBezTo>
                  <a:pt x="45489" y="2159000"/>
                  <a:pt x="0" y="2113511"/>
                  <a:pt x="0" y="20573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1A202C">
              <a:alpha val="70196"/>
            </a:srgbClr>
          </a:solidFill>
          <a:ln w="25400">
            <a:solidFill>
              <a:srgbClr val="4FD1C5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965200" y="3344267"/>
            <a:ext cx="320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前端呈现层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016000" y="3801467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971550" y="3801467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Vue3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2616200" y="3801467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2571750" y="3801467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Vite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016000" y="4258667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971550" y="4258667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Element Plus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2616200" y="4258667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2571750" y="4258667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Axios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016000" y="4715867"/>
            <a:ext cx="3098800" cy="355600"/>
          </a:xfrm>
          <a:custGeom>
            <a:avLst/>
            <a:gdLst/>
            <a:ahLst/>
            <a:cxnLst/>
            <a:rect l="l" t="t" r="r" b="b"/>
            <a:pathLst>
              <a:path w="3098800" h="355600">
                <a:moveTo>
                  <a:pt x="50801" y="0"/>
                </a:moveTo>
                <a:lnTo>
                  <a:pt x="3047999" y="0"/>
                </a:lnTo>
                <a:cubicBezTo>
                  <a:pt x="3076056" y="0"/>
                  <a:pt x="3098800" y="22744"/>
                  <a:pt x="3098800" y="50801"/>
                </a:cubicBezTo>
                <a:lnTo>
                  <a:pt x="3098800" y="304799"/>
                </a:lnTo>
                <a:cubicBezTo>
                  <a:pt x="3098800" y="332856"/>
                  <a:pt x="3076056" y="355600"/>
                  <a:pt x="30479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971550" y="4715867"/>
            <a:ext cx="31877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ECharts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045200" y="3801467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99204" y="89654"/>
                </a:moveTo>
                <a:lnTo>
                  <a:pt x="242054" y="146804"/>
                </a:lnTo>
                <a:cubicBezTo>
                  <a:pt x="236577" y="152281"/>
                  <a:pt x="228421" y="153888"/>
                  <a:pt x="221278" y="150912"/>
                </a:cubicBezTo>
                <a:cubicBezTo>
                  <a:pt x="214134" y="147935"/>
                  <a:pt x="209550" y="141030"/>
                  <a:pt x="209550" y="133350"/>
                </a:cubicBezTo>
                <a:lnTo>
                  <a:pt x="209550" y="95250"/>
                </a:lnTo>
                <a:lnTo>
                  <a:pt x="19050" y="95250"/>
                </a:lnTo>
                <a:cubicBezTo>
                  <a:pt x="8513" y="95250"/>
                  <a:pt x="0" y="86737"/>
                  <a:pt x="0" y="76200"/>
                </a:cubicBezTo>
                <a:cubicBezTo>
                  <a:pt x="0" y="65663"/>
                  <a:pt x="8513" y="57150"/>
                  <a:pt x="19050" y="57150"/>
                </a:cubicBezTo>
                <a:lnTo>
                  <a:pt x="209550" y="57150"/>
                </a:lnTo>
                <a:lnTo>
                  <a:pt x="209550" y="19050"/>
                </a:lnTo>
                <a:cubicBezTo>
                  <a:pt x="209550" y="11370"/>
                  <a:pt x="214193" y="4405"/>
                  <a:pt x="221337" y="1429"/>
                </a:cubicBezTo>
                <a:cubicBezTo>
                  <a:pt x="228481" y="-1548"/>
                  <a:pt x="236637" y="119"/>
                  <a:pt x="242114" y="5536"/>
                </a:cubicBezTo>
                <a:lnTo>
                  <a:pt x="299264" y="62686"/>
                </a:lnTo>
                <a:cubicBezTo>
                  <a:pt x="306705" y="70128"/>
                  <a:pt x="306705" y="82213"/>
                  <a:pt x="299264" y="89654"/>
                </a:cubicBezTo>
                <a:close/>
                <a:moveTo>
                  <a:pt x="62686" y="299204"/>
                </a:moveTo>
                <a:lnTo>
                  <a:pt x="5536" y="242054"/>
                </a:lnTo>
                <a:cubicBezTo>
                  <a:pt x="-1905" y="234613"/>
                  <a:pt x="-1905" y="222528"/>
                  <a:pt x="5536" y="215086"/>
                </a:cubicBezTo>
                <a:lnTo>
                  <a:pt x="62686" y="157936"/>
                </a:lnTo>
                <a:cubicBezTo>
                  <a:pt x="68163" y="152460"/>
                  <a:pt x="76319" y="150852"/>
                  <a:pt x="83463" y="153829"/>
                </a:cubicBezTo>
                <a:cubicBezTo>
                  <a:pt x="90607" y="156805"/>
                  <a:pt x="95250" y="163770"/>
                  <a:pt x="95250" y="171450"/>
                </a:cubicBezTo>
                <a:lnTo>
                  <a:pt x="95250" y="209550"/>
                </a:lnTo>
                <a:lnTo>
                  <a:pt x="285750" y="209550"/>
                </a:lnTo>
                <a:cubicBezTo>
                  <a:pt x="296287" y="209550"/>
                  <a:pt x="304800" y="218063"/>
                  <a:pt x="304800" y="228600"/>
                </a:cubicBezTo>
                <a:cubicBezTo>
                  <a:pt x="304800" y="239137"/>
                  <a:pt x="296287" y="247650"/>
                  <a:pt x="285750" y="247650"/>
                </a:cubicBezTo>
                <a:lnTo>
                  <a:pt x="95250" y="247650"/>
                </a:lnTo>
                <a:lnTo>
                  <a:pt x="95250" y="285750"/>
                </a:lnTo>
                <a:cubicBezTo>
                  <a:pt x="95250" y="293430"/>
                  <a:pt x="90607" y="300395"/>
                  <a:pt x="83463" y="303371"/>
                </a:cubicBezTo>
                <a:cubicBezTo>
                  <a:pt x="76319" y="306348"/>
                  <a:pt x="68163" y="304681"/>
                  <a:pt x="62686" y="299264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5718473" y="4157067"/>
            <a:ext cx="1041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RESTful API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5848449" y="4411067"/>
            <a:ext cx="7747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JSON格式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8064500" y="3356967"/>
            <a:ext cx="3530600" cy="1701800"/>
          </a:xfrm>
          <a:custGeom>
            <a:avLst/>
            <a:gdLst/>
            <a:ahLst/>
            <a:cxnLst/>
            <a:rect l="l" t="t" r="r" b="b"/>
            <a:pathLst>
              <a:path w="3530600" h="1701800">
                <a:moveTo>
                  <a:pt x="101597" y="0"/>
                </a:moveTo>
                <a:lnTo>
                  <a:pt x="3429003" y="0"/>
                </a:lnTo>
                <a:cubicBezTo>
                  <a:pt x="3485113" y="0"/>
                  <a:pt x="3530600" y="45487"/>
                  <a:pt x="3530600" y="101597"/>
                </a:cubicBezTo>
                <a:lnTo>
                  <a:pt x="3530600" y="1600203"/>
                </a:lnTo>
                <a:cubicBezTo>
                  <a:pt x="3530600" y="1656313"/>
                  <a:pt x="3485113" y="1701800"/>
                  <a:pt x="3429003" y="1701800"/>
                </a:cubicBezTo>
                <a:lnTo>
                  <a:pt x="101597" y="1701800"/>
                </a:lnTo>
                <a:cubicBezTo>
                  <a:pt x="45487" y="1701800"/>
                  <a:pt x="0" y="1656313"/>
                  <a:pt x="0" y="16002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1A202C">
              <a:alpha val="70196"/>
            </a:srgbClr>
          </a:solidFill>
          <a:ln w="25400">
            <a:solidFill>
              <a:srgbClr val="A0AEC0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3"/>
          <p:cNvSpPr/>
          <p:nvPr/>
        </p:nvSpPr>
        <p:spPr>
          <a:xfrm>
            <a:off x="8229600" y="3572867"/>
            <a:ext cx="320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后端业务层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8280400" y="4030067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5"/>
          <p:cNvSpPr/>
          <p:nvPr/>
        </p:nvSpPr>
        <p:spPr>
          <a:xfrm>
            <a:off x="8235950" y="4030067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Node.js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9880600" y="4030067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7"/>
          <p:cNvSpPr/>
          <p:nvPr/>
        </p:nvSpPr>
        <p:spPr>
          <a:xfrm>
            <a:off x="9836150" y="4030067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Express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8280400" y="4487267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8235950" y="4487267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JWT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9880600" y="4487267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3" name="Text 31"/>
          <p:cNvSpPr/>
          <p:nvPr/>
        </p:nvSpPr>
        <p:spPr>
          <a:xfrm>
            <a:off x="9836150" y="4487267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bcryptjs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083300" y="5892701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00846" y="299204"/>
                </a:moveTo>
                <a:cubicBezTo>
                  <a:pt x="108287" y="306645"/>
                  <a:pt x="120372" y="306645"/>
                  <a:pt x="127814" y="299204"/>
                </a:cubicBezTo>
                <a:lnTo>
                  <a:pt x="223064" y="203954"/>
                </a:lnTo>
                <a:cubicBezTo>
                  <a:pt x="230505" y="196513"/>
                  <a:pt x="230505" y="184428"/>
                  <a:pt x="223064" y="176986"/>
                </a:cubicBezTo>
                <a:cubicBezTo>
                  <a:pt x="215622" y="169545"/>
                  <a:pt x="203537" y="169545"/>
                  <a:pt x="196096" y="176986"/>
                </a:cubicBezTo>
                <a:lnTo>
                  <a:pt x="133350" y="239732"/>
                </a:lnTo>
                <a:lnTo>
                  <a:pt x="133350" y="19050"/>
                </a:lnTo>
                <a:cubicBezTo>
                  <a:pt x="133350" y="8513"/>
                  <a:pt x="124837" y="0"/>
                  <a:pt x="114300" y="0"/>
                </a:cubicBezTo>
                <a:cubicBezTo>
                  <a:pt x="103763" y="0"/>
                  <a:pt x="95250" y="8513"/>
                  <a:pt x="95250" y="19050"/>
                </a:cubicBezTo>
                <a:lnTo>
                  <a:pt x="95250" y="239732"/>
                </a:lnTo>
                <a:lnTo>
                  <a:pt x="32504" y="176986"/>
                </a:lnTo>
                <a:cubicBezTo>
                  <a:pt x="25063" y="169545"/>
                  <a:pt x="12978" y="169545"/>
                  <a:pt x="5536" y="176986"/>
                </a:cubicBezTo>
                <a:cubicBezTo>
                  <a:pt x="-1905" y="184428"/>
                  <a:pt x="-1905" y="196513"/>
                  <a:pt x="5536" y="203954"/>
                </a:cubicBezTo>
                <a:lnTo>
                  <a:pt x="100786" y="299204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Shape 33"/>
          <p:cNvSpPr/>
          <p:nvPr/>
        </p:nvSpPr>
        <p:spPr>
          <a:xfrm>
            <a:off x="800100" y="6802834"/>
            <a:ext cx="3530600" cy="1244600"/>
          </a:xfrm>
          <a:custGeom>
            <a:avLst/>
            <a:gdLst/>
            <a:ahLst/>
            <a:cxnLst/>
            <a:rect l="l" t="t" r="r" b="b"/>
            <a:pathLst>
              <a:path w="3530600" h="1244600">
                <a:moveTo>
                  <a:pt x="101597" y="0"/>
                </a:moveTo>
                <a:lnTo>
                  <a:pt x="3429003" y="0"/>
                </a:lnTo>
                <a:cubicBezTo>
                  <a:pt x="3485114" y="0"/>
                  <a:pt x="3530600" y="45486"/>
                  <a:pt x="3530600" y="101597"/>
                </a:cubicBezTo>
                <a:lnTo>
                  <a:pt x="3530600" y="1143003"/>
                </a:lnTo>
                <a:cubicBezTo>
                  <a:pt x="3530600" y="1199114"/>
                  <a:pt x="3485114" y="1244600"/>
                  <a:pt x="3429003" y="1244600"/>
                </a:cubicBezTo>
                <a:lnTo>
                  <a:pt x="101597" y="1244600"/>
                </a:lnTo>
                <a:cubicBezTo>
                  <a:pt x="45486" y="1244600"/>
                  <a:pt x="0" y="1199114"/>
                  <a:pt x="0" y="1143003"/>
                </a:cubicBezTo>
                <a:lnTo>
                  <a:pt x="0" y="101597"/>
                </a:lnTo>
                <a:cubicBezTo>
                  <a:pt x="0" y="45524"/>
                  <a:pt x="45524" y="0"/>
                  <a:pt x="101597" y="0"/>
                </a:cubicBezTo>
                <a:close/>
              </a:path>
            </a:pathLst>
          </a:custGeom>
          <a:solidFill>
            <a:srgbClr val="1A202C">
              <a:alpha val="70196"/>
            </a:srgbClr>
          </a:solidFill>
          <a:ln w="25400">
            <a:solidFill>
              <a:srgbClr val="4FD1C5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" name="Text 34"/>
          <p:cNvSpPr/>
          <p:nvPr/>
        </p:nvSpPr>
        <p:spPr>
          <a:xfrm>
            <a:off x="965200" y="7018734"/>
            <a:ext cx="320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数据持久层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2138065" y="7475934"/>
            <a:ext cx="850900" cy="355600"/>
          </a:xfrm>
          <a:custGeom>
            <a:avLst/>
            <a:gdLst/>
            <a:ahLst/>
            <a:cxnLst/>
            <a:rect l="l" t="t" r="r" b="b"/>
            <a:pathLst>
              <a:path w="850900" h="355600">
                <a:moveTo>
                  <a:pt x="50801" y="0"/>
                </a:moveTo>
                <a:lnTo>
                  <a:pt x="800099" y="0"/>
                </a:lnTo>
                <a:cubicBezTo>
                  <a:pt x="828156" y="0"/>
                  <a:pt x="850900" y="22744"/>
                  <a:pt x="850900" y="50801"/>
                </a:cubicBezTo>
                <a:lnTo>
                  <a:pt x="850900" y="304799"/>
                </a:lnTo>
                <a:cubicBezTo>
                  <a:pt x="850900" y="332856"/>
                  <a:pt x="828156" y="355600"/>
                  <a:pt x="8000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2138065" y="7475934"/>
            <a:ext cx="9398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SQLite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210300" y="6802834"/>
            <a:ext cx="3530600" cy="1244600"/>
          </a:xfrm>
          <a:custGeom>
            <a:avLst/>
            <a:gdLst/>
            <a:ahLst/>
            <a:cxnLst/>
            <a:rect l="l" t="t" r="r" b="b"/>
            <a:pathLst>
              <a:path w="3530600" h="1244600">
                <a:moveTo>
                  <a:pt x="101597" y="0"/>
                </a:moveTo>
                <a:lnTo>
                  <a:pt x="3429003" y="0"/>
                </a:lnTo>
                <a:cubicBezTo>
                  <a:pt x="3485114" y="0"/>
                  <a:pt x="3530600" y="45486"/>
                  <a:pt x="3530600" y="101597"/>
                </a:cubicBezTo>
                <a:lnTo>
                  <a:pt x="3530600" y="1143003"/>
                </a:lnTo>
                <a:cubicBezTo>
                  <a:pt x="3530600" y="1199114"/>
                  <a:pt x="3485114" y="1244600"/>
                  <a:pt x="3429003" y="1244600"/>
                </a:cubicBezTo>
                <a:lnTo>
                  <a:pt x="101597" y="1244600"/>
                </a:lnTo>
                <a:cubicBezTo>
                  <a:pt x="45486" y="1244600"/>
                  <a:pt x="0" y="1199114"/>
                  <a:pt x="0" y="1143003"/>
                </a:cubicBezTo>
                <a:lnTo>
                  <a:pt x="0" y="101597"/>
                </a:lnTo>
                <a:cubicBezTo>
                  <a:pt x="0" y="45524"/>
                  <a:pt x="45524" y="0"/>
                  <a:pt x="101597" y="0"/>
                </a:cubicBezTo>
                <a:close/>
              </a:path>
            </a:pathLst>
          </a:custGeom>
          <a:solidFill>
            <a:srgbClr val="1A202C">
              <a:alpha val="70196"/>
            </a:srgbClr>
          </a:solidFill>
          <a:ln w="25400">
            <a:solidFill>
              <a:srgbClr val="A0AEC0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" name="Text 38"/>
          <p:cNvSpPr/>
          <p:nvPr/>
        </p:nvSpPr>
        <p:spPr>
          <a:xfrm>
            <a:off x="6375400" y="7018734"/>
            <a:ext cx="320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第三方服务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7395666" y="7475934"/>
            <a:ext cx="1155700" cy="355600"/>
          </a:xfrm>
          <a:custGeom>
            <a:avLst/>
            <a:gdLst/>
            <a:ahLst/>
            <a:cxnLst/>
            <a:rect l="l" t="t" r="r" b="b"/>
            <a:pathLst>
              <a:path w="1155700" h="355600">
                <a:moveTo>
                  <a:pt x="50801" y="0"/>
                </a:moveTo>
                <a:lnTo>
                  <a:pt x="1104899" y="0"/>
                </a:lnTo>
                <a:cubicBezTo>
                  <a:pt x="1132956" y="0"/>
                  <a:pt x="1155700" y="22744"/>
                  <a:pt x="1155700" y="50801"/>
                </a:cubicBezTo>
                <a:lnTo>
                  <a:pt x="1155700" y="304799"/>
                </a:lnTo>
                <a:cubicBezTo>
                  <a:pt x="1155700" y="332856"/>
                  <a:pt x="1132956" y="355600"/>
                  <a:pt x="11048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Text 40"/>
          <p:cNvSpPr/>
          <p:nvPr/>
        </p:nvSpPr>
        <p:spPr>
          <a:xfrm>
            <a:off x="7395666" y="7475934"/>
            <a:ext cx="12446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node-cron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12166600" y="2032000"/>
            <a:ext cx="3581400" cy="3200400"/>
          </a:xfrm>
          <a:custGeom>
            <a:avLst/>
            <a:gdLst/>
            <a:ahLst/>
            <a:cxnLst/>
            <a:rect l="l" t="t" r="r" b="b"/>
            <a:pathLst>
              <a:path w="3581400" h="3200400">
                <a:moveTo>
                  <a:pt x="50800" y="0"/>
                </a:moveTo>
                <a:lnTo>
                  <a:pt x="3479787" y="0"/>
                </a:lnTo>
                <a:cubicBezTo>
                  <a:pt x="3535906" y="0"/>
                  <a:pt x="3581400" y="45494"/>
                  <a:pt x="3581400" y="101613"/>
                </a:cubicBezTo>
                <a:lnTo>
                  <a:pt x="3581400" y="3098787"/>
                </a:lnTo>
                <a:cubicBezTo>
                  <a:pt x="3581400" y="3154906"/>
                  <a:pt x="3535906" y="3200400"/>
                  <a:pt x="3479787" y="3200400"/>
                </a:cubicBezTo>
                <a:lnTo>
                  <a:pt x="50800" y="3200400"/>
                </a:lnTo>
                <a:cubicBezTo>
                  <a:pt x="22763" y="3200400"/>
                  <a:pt x="0" y="3177637"/>
                  <a:pt x="0" y="314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Shape 42"/>
          <p:cNvSpPr/>
          <p:nvPr/>
        </p:nvSpPr>
        <p:spPr>
          <a:xfrm>
            <a:off x="12166600" y="2032000"/>
            <a:ext cx="50800" cy="3200400"/>
          </a:xfrm>
          <a:custGeom>
            <a:avLst/>
            <a:gdLst/>
            <a:ahLst/>
            <a:cxnLst/>
            <a:rect l="l" t="t" r="r" b="b"/>
            <a:pathLst>
              <a:path w="50800" h="3200400">
                <a:moveTo>
                  <a:pt x="50800" y="0"/>
                </a:moveTo>
                <a:lnTo>
                  <a:pt x="50800" y="0"/>
                </a:lnTo>
                <a:lnTo>
                  <a:pt x="50800" y="3200400"/>
                </a:lnTo>
                <a:lnTo>
                  <a:pt x="50800" y="3200400"/>
                </a:lnTo>
                <a:cubicBezTo>
                  <a:pt x="22763" y="3200400"/>
                  <a:pt x="0" y="3177637"/>
                  <a:pt x="0" y="314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Shape 43"/>
          <p:cNvSpPr/>
          <p:nvPr/>
        </p:nvSpPr>
        <p:spPr>
          <a:xfrm>
            <a:off x="12398375" y="229870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28575" y="42863"/>
                </a:moveTo>
                <a:cubicBezTo>
                  <a:pt x="28575" y="27102"/>
                  <a:pt x="41389" y="14288"/>
                  <a:pt x="57150" y="14288"/>
                </a:cubicBezTo>
                <a:lnTo>
                  <a:pt x="228600" y="14288"/>
                </a:lnTo>
                <a:cubicBezTo>
                  <a:pt x="244361" y="14288"/>
                  <a:pt x="257175" y="27102"/>
                  <a:pt x="257175" y="42863"/>
                </a:cubicBezTo>
                <a:lnTo>
                  <a:pt x="257175" y="150019"/>
                </a:lnTo>
                <a:lnTo>
                  <a:pt x="228600" y="150019"/>
                </a:lnTo>
                <a:lnTo>
                  <a:pt x="228600" y="42863"/>
                </a:lnTo>
                <a:lnTo>
                  <a:pt x="57150" y="42863"/>
                </a:lnTo>
                <a:lnTo>
                  <a:pt x="57150" y="150019"/>
                </a:lnTo>
                <a:lnTo>
                  <a:pt x="28575" y="150019"/>
                </a:lnTo>
                <a:lnTo>
                  <a:pt x="28575" y="42863"/>
                </a:lnTo>
                <a:close/>
                <a:moveTo>
                  <a:pt x="0" y="180023"/>
                </a:moveTo>
                <a:cubicBezTo>
                  <a:pt x="0" y="175290"/>
                  <a:pt x="3840" y="171450"/>
                  <a:pt x="8573" y="171450"/>
                </a:cubicBezTo>
                <a:lnTo>
                  <a:pt x="277178" y="171450"/>
                </a:lnTo>
                <a:cubicBezTo>
                  <a:pt x="281910" y="171450"/>
                  <a:pt x="285750" y="175290"/>
                  <a:pt x="285750" y="180023"/>
                </a:cubicBezTo>
                <a:cubicBezTo>
                  <a:pt x="285750" y="198953"/>
                  <a:pt x="270391" y="214313"/>
                  <a:pt x="251460" y="214313"/>
                </a:cubicBezTo>
                <a:lnTo>
                  <a:pt x="34290" y="214313"/>
                </a:lnTo>
                <a:cubicBezTo>
                  <a:pt x="15359" y="214313"/>
                  <a:pt x="0" y="198953"/>
                  <a:pt x="0" y="180023"/>
                </a:cubicBezTo>
                <a:close/>
                <a:moveTo>
                  <a:pt x="125462" y="93315"/>
                </a:moveTo>
                <a:lnTo>
                  <a:pt x="111621" y="107156"/>
                </a:lnTo>
                <a:lnTo>
                  <a:pt x="125462" y="120997"/>
                </a:lnTo>
                <a:cubicBezTo>
                  <a:pt x="129659" y="125194"/>
                  <a:pt x="129659" y="131981"/>
                  <a:pt x="125462" y="136133"/>
                </a:cubicBezTo>
                <a:cubicBezTo>
                  <a:pt x="121265" y="140285"/>
                  <a:pt x="114479" y="140330"/>
                  <a:pt x="110326" y="136133"/>
                </a:cubicBezTo>
                <a:lnTo>
                  <a:pt x="88895" y="114702"/>
                </a:lnTo>
                <a:cubicBezTo>
                  <a:pt x="84698" y="110505"/>
                  <a:pt x="84698" y="103718"/>
                  <a:pt x="88895" y="99566"/>
                </a:cubicBezTo>
                <a:lnTo>
                  <a:pt x="110326" y="78135"/>
                </a:lnTo>
                <a:cubicBezTo>
                  <a:pt x="114523" y="73938"/>
                  <a:pt x="121310" y="73938"/>
                  <a:pt x="125462" y="78135"/>
                </a:cubicBezTo>
                <a:cubicBezTo>
                  <a:pt x="129614" y="82332"/>
                  <a:pt x="129659" y="89118"/>
                  <a:pt x="125462" y="93271"/>
                </a:cubicBezTo>
                <a:close/>
                <a:moveTo>
                  <a:pt x="175468" y="78135"/>
                </a:moveTo>
                <a:lnTo>
                  <a:pt x="196900" y="99566"/>
                </a:lnTo>
                <a:cubicBezTo>
                  <a:pt x="201097" y="103763"/>
                  <a:pt x="201097" y="110550"/>
                  <a:pt x="196900" y="114702"/>
                </a:cubicBezTo>
                <a:lnTo>
                  <a:pt x="175468" y="136133"/>
                </a:lnTo>
                <a:cubicBezTo>
                  <a:pt x="171271" y="140330"/>
                  <a:pt x="164485" y="140330"/>
                  <a:pt x="160333" y="136133"/>
                </a:cubicBezTo>
                <a:cubicBezTo>
                  <a:pt x="156180" y="131936"/>
                  <a:pt x="156136" y="125150"/>
                  <a:pt x="160333" y="120997"/>
                </a:cubicBezTo>
                <a:lnTo>
                  <a:pt x="174174" y="107156"/>
                </a:lnTo>
                <a:lnTo>
                  <a:pt x="160333" y="93315"/>
                </a:lnTo>
                <a:cubicBezTo>
                  <a:pt x="156136" y="89118"/>
                  <a:pt x="156136" y="82332"/>
                  <a:pt x="160333" y="78179"/>
                </a:cubicBezTo>
                <a:cubicBezTo>
                  <a:pt x="164529" y="74027"/>
                  <a:pt x="171316" y="73982"/>
                  <a:pt x="175468" y="78179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Text 44"/>
          <p:cNvSpPr/>
          <p:nvPr/>
        </p:nvSpPr>
        <p:spPr>
          <a:xfrm>
            <a:off x="12687300" y="2235200"/>
            <a:ext cx="2971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前端技术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12395200" y="2778720"/>
            <a:ext cx="325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</a:t>
            </a: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Vue3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: 组合式API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2395200" y="3256161"/>
            <a:ext cx="325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</a:t>
            </a: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Vite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: 快速构建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2395200" y="3733602"/>
            <a:ext cx="325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</a:t>
            </a: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Element Plus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: UI组件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2395200" y="4211042"/>
            <a:ext cx="325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</a:t>
            </a: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Axios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: HTTP通信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2395200" y="4688483"/>
            <a:ext cx="325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</a:t>
            </a: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ECharts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: 数据可视化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12166600" y="5435600"/>
            <a:ext cx="3581400" cy="3200400"/>
          </a:xfrm>
          <a:custGeom>
            <a:avLst/>
            <a:gdLst/>
            <a:ahLst/>
            <a:cxnLst/>
            <a:rect l="l" t="t" r="r" b="b"/>
            <a:pathLst>
              <a:path w="3581400" h="3200400">
                <a:moveTo>
                  <a:pt x="50800" y="0"/>
                </a:moveTo>
                <a:lnTo>
                  <a:pt x="3479787" y="0"/>
                </a:lnTo>
                <a:cubicBezTo>
                  <a:pt x="3535906" y="0"/>
                  <a:pt x="3581400" y="45494"/>
                  <a:pt x="3581400" y="101613"/>
                </a:cubicBezTo>
                <a:lnTo>
                  <a:pt x="3581400" y="3098787"/>
                </a:lnTo>
                <a:cubicBezTo>
                  <a:pt x="3581400" y="3154906"/>
                  <a:pt x="3535906" y="3200400"/>
                  <a:pt x="3479787" y="3200400"/>
                </a:cubicBezTo>
                <a:lnTo>
                  <a:pt x="50800" y="3200400"/>
                </a:lnTo>
                <a:cubicBezTo>
                  <a:pt x="22763" y="3200400"/>
                  <a:pt x="0" y="3177637"/>
                  <a:pt x="0" y="314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3" name="Shape 51"/>
          <p:cNvSpPr/>
          <p:nvPr/>
        </p:nvSpPr>
        <p:spPr>
          <a:xfrm>
            <a:off x="12166600" y="5435600"/>
            <a:ext cx="50800" cy="3200400"/>
          </a:xfrm>
          <a:custGeom>
            <a:avLst/>
            <a:gdLst/>
            <a:ahLst/>
            <a:cxnLst/>
            <a:rect l="l" t="t" r="r" b="b"/>
            <a:pathLst>
              <a:path w="50800" h="3200400">
                <a:moveTo>
                  <a:pt x="50800" y="0"/>
                </a:moveTo>
                <a:lnTo>
                  <a:pt x="50800" y="0"/>
                </a:lnTo>
                <a:lnTo>
                  <a:pt x="50800" y="3200400"/>
                </a:lnTo>
                <a:lnTo>
                  <a:pt x="50800" y="3200400"/>
                </a:lnTo>
                <a:cubicBezTo>
                  <a:pt x="22763" y="3200400"/>
                  <a:pt x="0" y="3177637"/>
                  <a:pt x="0" y="314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4" name="Shape 52"/>
          <p:cNvSpPr/>
          <p:nvPr/>
        </p:nvSpPr>
        <p:spPr>
          <a:xfrm>
            <a:off x="12441238" y="570230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28575" y="14288"/>
                </a:moveTo>
                <a:cubicBezTo>
                  <a:pt x="12814" y="14288"/>
                  <a:pt x="0" y="27102"/>
                  <a:pt x="0" y="42863"/>
                </a:cubicBezTo>
                <a:lnTo>
                  <a:pt x="0" y="71438"/>
                </a:lnTo>
                <a:cubicBezTo>
                  <a:pt x="0" y="87198"/>
                  <a:pt x="12814" y="100013"/>
                  <a:pt x="28575" y="100013"/>
                </a:cubicBezTo>
                <a:lnTo>
                  <a:pt x="171450" y="100013"/>
                </a:lnTo>
                <a:cubicBezTo>
                  <a:pt x="187211" y="100013"/>
                  <a:pt x="200025" y="87198"/>
                  <a:pt x="200025" y="71438"/>
                </a:cubicBezTo>
                <a:lnTo>
                  <a:pt x="200025" y="42863"/>
                </a:lnTo>
                <a:cubicBezTo>
                  <a:pt x="200025" y="27102"/>
                  <a:pt x="187211" y="14288"/>
                  <a:pt x="171450" y="14288"/>
                </a:cubicBezTo>
                <a:lnTo>
                  <a:pt x="28575" y="14288"/>
                </a:lnTo>
                <a:close/>
                <a:moveTo>
                  <a:pt x="125016" y="46434"/>
                </a:moveTo>
                <a:cubicBezTo>
                  <a:pt x="130930" y="46434"/>
                  <a:pt x="135731" y="51236"/>
                  <a:pt x="135731" y="57150"/>
                </a:cubicBezTo>
                <a:cubicBezTo>
                  <a:pt x="135731" y="63064"/>
                  <a:pt x="130930" y="67866"/>
                  <a:pt x="125016" y="67866"/>
                </a:cubicBezTo>
                <a:cubicBezTo>
                  <a:pt x="119102" y="67866"/>
                  <a:pt x="114300" y="63064"/>
                  <a:pt x="114300" y="57150"/>
                </a:cubicBezTo>
                <a:cubicBezTo>
                  <a:pt x="114300" y="51236"/>
                  <a:pt x="119102" y="46434"/>
                  <a:pt x="125016" y="46434"/>
                </a:cubicBezTo>
                <a:close/>
                <a:moveTo>
                  <a:pt x="150019" y="57150"/>
                </a:moveTo>
                <a:cubicBezTo>
                  <a:pt x="150019" y="51236"/>
                  <a:pt x="154820" y="46434"/>
                  <a:pt x="160734" y="46434"/>
                </a:cubicBezTo>
                <a:cubicBezTo>
                  <a:pt x="166648" y="46434"/>
                  <a:pt x="171450" y="51236"/>
                  <a:pt x="171450" y="57150"/>
                </a:cubicBezTo>
                <a:cubicBezTo>
                  <a:pt x="171450" y="63064"/>
                  <a:pt x="166648" y="67866"/>
                  <a:pt x="160734" y="67866"/>
                </a:cubicBezTo>
                <a:cubicBezTo>
                  <a:pt x="154820" y="67866"/>
                  <a:pt x="150019" y="63064"/>
                  <a:pt x="150019" y="57150"/>
                </a:cubicBezTo>
                <a:close/>
                <a:moveTo>
                  <a:pt x="28575" y="128588"/>
                </a:moveTo>
                <a:cubicBezTo>
                  <a:pt x="12814" y="128588"/>
                  <a:pt x="0" y="141402"/>
                  <a:pt x="0" y="157163"/>
                </a:cubicBezTo>
                <a:lnTo>
                  <a:pt x="0" y="185738"/>
                </a:lnTo>
                <a:cubicBezTo>
                  <a:pt x="0" y="201498"/>
                  <a:pt x="12814" y="214313"/>
                  <a:pt x="28575" y="214313"/>
                </a:cubicBezTo>
                <a:lnTo>
                  <a:pt x="171450" y="214313"/>
                </a:lnTo>
                <a:cubicBezTo>
                  <a:pt x="187211" y="214313"/>
                  <a:pt x="200025" y="201498"/>
                  <a:pt x="200025" y="185738"/>
                </a:cubicBezTo>
                <a:lnTo>
                  <a:pt x="200025" y="157163"/>
                </a:lnTo>
                <a:cubicBezTo>
                  <a:pt x="200025" y="141402"/>
                  <a:pt x="187211" y="128588"/>
                  <a:pt x="171450" y="128588"/>
                </a:cubicBezTo>
                <a:lnTo>
                  <a:pt x="28575" y="128588"/>
                </a:lnTo>
                <a:close/>
                <a:moveTo>
                  <a:pt x="125016" y="160734"/>
                </a:moveTo>
                <a:cubicBezTo>
                  <a:pt x="130930" y="160734"/>
                  <a:pt x="135731" y="165536"/>
                  <a:pt x="135731" y="171450"/>
                </a:cubicBezTo>
                <a:cubicBezTo>
                  <a:pt x="135731" y="177364"/>
                  <a:pt x="130930" y="182166"/>
                  <a:pt x="125016" y="182166"/>
                </a:cubicBezTo>
                <a:cubicBezTo>
                  <a:pt x="119102" y="182166"/>
                  <a:pt x="114300" y="177364"/>
                  <a:pt x="114300" y="171450"/>
                </a:cubicBezTo>
                <a:cubicBezTo>
                  <a:pt x="114300" y="165536"/>
                  <a:pt x="119102" y="160734"/>
                  <a:pt x="125016" y="160734"/>
                </a:cubicBezTo>
                <a:close/>
                <a:moveTo>
                  <a:pt x="150019" y="171450"/>
                </a:moveTo>
                <a:cubicBezTo>
                  <a:pt x="150019" y="165536"/>
                  <a:pt x="154820" y="160734"/>
                  <a:pt x="160734" y="160734"/>
                </a:cubicBezTo>
                <a:cubicBezTo>
                  <a:pt x="166648" y="160734"/>
                  <a:pt x="171450" y="165536"/>
                  <a:pt x="171450" y="171450"/>
                </a:cubicBezTo>
                <a:cubicBezTo>
                  <a:pt x="171450" y="177364"/>
                  <a:pt x="166648" y="182166"/>
                  <a:pt x="160734" y="182166"/>
                </a:cubicBezTo>
                <a:cubicBezTo>
                  <a:pt x="154820" y="182166"/>
                  <a:pt x="150019" y="177364"/>
                  <a:pt x="150019" y="17145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5" name="Text 53"/>
          <p:cNvSpPr/>
          <p:nvPr/>
        </p:nvSpPr>
        <p:spPr>
          <a:xfrm>
            <a:off x="12687300" y="5638800"/>
            <a:ext cx="2971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后端技术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2395200" y="6182320"/>
            <a:ext cx="325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</a:t>
            </a: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Node.js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: 运行时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2395200" y="6659761"/>
            <a:ext cx="325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</a:t>
            </a: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Express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: Web框架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2395200" y="7137202"/>
            <a:ext cx="325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</a:t>
            </a: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SQLite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: 轻量级DB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12395200" y="7614642"/>
            <a:ext cx="325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</a:t>
            </a: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JWT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: 身份验证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12395200" y="8092083"/>
            <a:ext cx="325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</a:t>
            </a: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bcryptjs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: 密码加密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2108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DATABASE DESIGN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数据库设计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三张核心数据表，结构清晰简洁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8000" y="2057400"/>
            <a:ext cx="4940300" cy="4953000"/>
          </a:xfrm>
          <a:custGeom>
            <a:avLst/>
            <a:gdLst/>
            <a:ahLst/>
            <a:cxnLst/>
            <a:rect l="l" t="t" r="r" b="b"/>
            <a:pathLst>
              <a:path w="4940300" h="4953000">
                <a:moveTo>
                  <a:pt x="50800" y="0"/>
                </a:moveTo>
                <a:lnTo>
                  <a:pt x="4889500" y="0"/>
                </a:lnTo>
                <a:cubicBezTo>
                  <a:pt x="4917537" y="0"/>
                  <a:pt x="4940300" y="22763"/>
                  <a:pt x="4940300" y="50800"/>
                </a:cubicBezTo>
                <a:lnTo>
                  <a:pt x="4940300" y="4851378"/>
                </a:lnTo>
                <a:cubicBezTo>
                  <a:pt x="4940300" y="4907502"/>
                  <a:pt x="4894802" y="4953000"/>
                  <a:pt x="4838678" y="4953000"/>
                </a:cubicBezTo>
                <a:lnTo>
                  <a:pt x="101622" y="4953000"/>
                </a:lnTo>
                <a:cubicBezTo>
                  <a:pt x="45498" y="4953000"/>
                  <a:pt x="0" y="4907502"/>
                  <a:pt x="0" y="4851378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08000" y="2057400"/>
            <a:ext cx="4940300" cy="50800"/>
          </a:xfrm>
          <a:custGeom>
            <a:avLst/>
            <a:gdLst/>
            <a:ahLst/>
            <a:cxnLst/>
            <a:rect l="l" t="t" r="r" b="b"/>
            <a:pathLst>
              <a:path w="4940300" h="50800">
                <a:moveTo>
                  <a:pt x="50800" y="0"/>
                </a:moveTo>
                <a:lnTo>
                  <a:pt x="4889500" y="0"/>
                </a:lnTo>
                <a:cubicBezTo>
                  <a:pt x="4917537" y="0"/>
                  <a:pt x="4940300" y="22763"/>
                  <a:pt x="4940300" y="50800"/>
                </a:cubicBezTo>
                <a:lnTo>
                  <a:pt x="49403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508000" y="2082800"/>
            <a:ext cx="4940300" cy="1117600"/>
          </a:xfrm>
          <a:custGeom>
            <a:avLst/>
            <a:gdLst/>
            <a:ahLst/>
            <a:cxnLst/>
            <a:rect l="l" t="t" r="r" b="b"/>
            <a:pathLst>
              <a:path w="4940300" h="1117600">
                <a:moveTo>
                  <a:pt x="0" y="0"/>
                </a:moveTo>
                <a:lnTo>
                  <a:pt x="4940300" y="0"/>
                </a:lnTo>
                <a:lnTo>
                  <a:pt x="4940300" y="1117600"/>
                </a:lnTo>
                <a:lnTo>
                  <a:pt x="0" y="11176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Shape 7"/>
          <p:cNvSpPr/>
          <p:nvPr/>
        </p:nvSpPr>
        <p:spPr>
          <a:xfrm>
            <a:off x="714375" y="234950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42875" y="7144"/>
                </a:moveTo>
                <a:cubicBezTo>
                  <a:pt x="168503" y="7144"/>
                  <a:pt x="189309" y="27950"/>
                  <a:pt x="189309" y="53578"/>
                </a:cubicBezTo>
                <a:cubicBezTo>
                  <a:pt x="189309" y="79206"/>
                  <a:pt x="168503" y="100013"/>
                  <a:pt x="142875" y="100013"/>
                </a:cubicBezTo>
                <a:cubicBezTo>
                  <a:pt x="117247" y="100013"/>
                  <a:pt x="96441" y="79206"/>
                  <a:pt x="96441" y="53578"/>
                </a:cubicBezTo>
                <a:cubicBezTo>
                  <a:pt x="96441" y="27950"/>
                  <a:pt x="117247" y="7144"/>
                  <a:pt x="142875" y="7144"/>
                </a:cubicBezTo>
                <a:close/>
                <a:moveTo>
                  <a:pt x="42863" y="39291"/>
                </a:moveTo>
                <a:cubicBezTo>
                  <a:pt x="60605" y="39291"/>
                  <a:pt x="75009" y="53695"/>
                  <a:pt x="75009" y="71438"/>
                </a:cubicBezTo>
                <a:cubicBezTo>
                  <a:pt x="75009" y="89180"/>
                  <a:pt x="60605" y="103584"/>
                  <a:pt x="42863" y="103584"/>
                </a:cubicBezTo>
                <a:cubicBezTo>
                  <a:pt x="25120" y="103584"/>
                  <a:pt x="10716" y="89180"/>
                  <a:pt x="10716" y="71438"/>
                </a:cubicBezTo>
                <a:cubicBezTo>
                  <a:pt x="10716" y="53695"/>
                  <a:pt x="25120" y="39291"/>
                  <a:pt x="42862" y="39291"/>
                </a:cubicBezTo>
                <a:close/>
                <a:moveTo>
                  <a:pt x="0" y="185738"/>
                </a:moveTo>
                <a:cubicBezTo>
                  <a:pt x="0" y="154171"/>
                  <a:pt x="25584" y="128588"/>
                  <a:pt x="57150" y="128588"/>
                </a:cubicBezTo>
                <a:cubicBezTo>
                  <a:pt x="62865" y="128588"/>
                  <a:pt x="68401" y="129436"/>
                  <a:pt x="73625" y="130999"/>
                </a:cubicBezTo>
                <a:cubicBezTo>
                  <a:pt x="58936" y="147429"/>
                  <a:pt x="50006" y="169128"/>
                  <a:pt x="50006" y="192881"/>
                </a:cubicBezTo>
                <a:lnTo>
                  <a:pt x="50006" y="200025"/>
                </a:lnTo>
                <a:cubicBezTo>
                  <a:pt x="50006" y="205115"/>
                  <a:pt x="51078" y="209937"/>
                  <a:pt x="52998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85738"/>
                </a:lnTo>
                <a:close/>
                <a:moveTo>
                  <a:pt x="232752" y="214313"/>
                </a:moveTo>
                <a:cubicBezTo>
                  <a:pt x="234672" y="209937"/>
                  <a:pt x="235744" y="205115"/>
                  <a:pt x="235744" y="200025"/>
                </a:cubicBezTo>
                <a:lnTo>
                  <a:pt x="235744" y="192881"/>
                </a:lnTo>
                <a:cubicBezTo>
                  <a:pt x="235744" y="169128"/>
                  <a:pt x="226814" y="147429"/>
                  <a:pt x="212125" y="130999"/>
                </a:cubicBezTo>
                <a:cubicBezTo>
                  <a:pt x="217349" y="129436"/>
                  <a:pt x="222885" y="128588"/>
                  <a:pt x="228600" y="128588"/>
                </a:cubicBezTo>
                <a:cubicBezTo>
                  <a:pt x="260166" y="128588"/>
                  <a:pt x="285750" y="154171"/>
                  <a:pt x="285750" y="185738"/>
                </a:cubicBezTo>
                <a:lnTo>
                  <a:pt x="285750" y="200025"/>
                </a:lnTo>
                <a:cubicBezTo>
                  <a:pt x="285750" y="207928"/>
                  <a:pt x="279365" y="214313"/>
                  <a:pt x="271463" y="214313"/>
                </a:cubicBezTo>
                <a:lnTo>
                  <a:pt x="232752" y="214313"/>
                </a:lnTo>
                <a:close/>
                <a:moveTo>
                  <a:pt x="210741" y="71438"/>
                </a:moveTo>
                <a:cubicBezTo>
                  <a:pt x="210741" y="53695"/>
                  <a:pt x="225145" y="39291"/>
                  <a:pt x="242888" y="39291"/>
                </a:cubicBezTo>
                <a:cubicBezTo>
                  <a:pt x="260630" y="39291"/>
                  <a:pt x="275034" y="53695"/>
                  <a:pt x="275034" y="71437"/>
                </a:cubicBezTo>
                <a:cubicBezTo>
                  <a:pt x="275034" y="89180"/>
                  <a:pt x="260630" y="103584"/>
                  <a:pt x="242888" y="103584"/>
                </a:cubicBezTo>
                <a:cubicBezTo>
                  <a:pt x="225145" y="103584"/>
                  <a:pt x="210741" y="89180"/>
                  <a:pt x="210741" y="71438"/>
                </a:cubicBezTo>
                <a:close/>
                <a:moveTo>
                  <a:pt x="71438" y="192881"/>
                </a:moveTo>
                <a:cubicBezTo>
                  <a:pt x="71438" y="153412"/>
                  <a:pt x="103406" y="121444"/>
                  <a:pt x="142875" y="121444"/>
                </a:cubicBezTo>
                <a:cubicBezTo>
                  <a:pt x="182344" y="121444"/>
                  <a:pt x="214313" y="153412"/>
                  <a:pt x="214313" y="192881"/>
                </a:cubicBezTo>
                <a:lnTo>
                  <a:pt x="214313" y="200025"/>
                </a:lnTo>
                <a:cubicBezTo>
                  <a:pt x="214313" y="207928"/>
                  <a:pt x="207928" y="214313"/>
                  <a:pt x="200025" y="214313"/>
                </a:cubicBezTo>
                <a:lnTo>
                  <a:pt x="85725" y="214313"/>
                </a:lnTo>
                <a:cubicBezTo>
                  <a:pt x="77822" y="214313"/>
                  <a:pt x="71438" y="207928"/>
                  <a:pt x="71438" y="200025"/>
                </a:cubicBezTo>
                <a:lnTo>
                  <a:pt x="71438" y="192881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1098550" y="2286000"/>
            <a:ext cx="901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users表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11200" y="2743200"/>
            <a:ext cx="4622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用户信息表</a:t>
            </a:r>
            <a:endParaRPr lang="en-US" sz="1600" dirty="0"/>
          </a:p>
        </p:txBody>
      </p:sp>
      <p:graphicFrame>
        <p:nvGraphicFramePr>
          <p:cNvPr id="12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711200" y="3403600"/>
          <a:ext cx="4533900" cy="2336800"/>
        </p:xfrm>
        <a:graphic>
          <a:graphicData uri="http://schemas.openxmlformats.org/drawingml/2006/table">
            <a:tbl>
              <a:tblPr/>
              <a:tblGrid>
                <a:gridCol w="2507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6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7360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字段名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类型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360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id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INTEGER PK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360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username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TEXT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360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password_hash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TEXT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360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created_at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DATETIME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Shape 10"/>
          <p:cNvSpPr/>
          <p:nvPr/>
        </p:nvSpPr>
        <p:spPr>
          <a:xfrm>
            <a:off x="5655667" y="2057400"/>
            <a:ext cx="4940300" cy="4953000"/>
          </a:xfrm>
          <a:custGeom>
            <a:avLst/>
            <a:gdLst/>
            <a:ahLst/>
            <a:cxnLst/>
            <a:rect l="l" t="t" r="r" b="b"/>
            <a:pathLst>
              <a:path w="4940300" h="4953000">
                <a:moveTo>
                  <a:pt x="50800" y="0"/>
                </a:moveTo>
                <a:lnTo>
                  <a:pt x="4889500" y="0"/>
                </a:lnTo>
                <a:cubicBezTo>
                  <a:pt x="4917537" y="0"/>
                  <a:pt x="4940300" y="22763"/>
                  <a:pt x="4940300" y="50800"/>
                </a:cubicBezTo>
                <a:lnTo>
                  <a:pt x="4940300" y="4851378"/>
                </a:lnTo>
                <a:cubicBezTo>
                  <a:pt x="4940300" y="4907502"/>
                  <a:pt x="4894802" y="4953000"/>
                  <a:pt x="4838678" y="4953000"/>
                </a:cubicBezTo>
                <a:lnTo>
                  <a:pt x="101622" y="4953000"/>
                </a:lnTo>
                <a:cubicBezTo>
                  <a:pt x="45498" y="4953000"/>
                  <a:pt x="0" y="4907502"/>
                  <a:pt x="0" y="4851378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Shape 11"/>
          <p:cNvSpPr/>
          <p:nvPr/>
        </p:nvSpPr>
        <p:spPr>
          <a:xfrm>
            <a:off x="5655667" y="2057400"/>
            <a:ext cx="4940300" cy="50800"/>
          </a:xfrm>
          <a:custGeom>
            <a:avLst/>
            <a:gdLst/>
            <a:ahLst/>
            <a:cxnLst/>
            <a:rect l="l" t="t" r="r" b="b"/>
            <a:pathLst>
              <a:path w="4940300" h="50800">
                <a:moveTo>
                  <a:pt x="50800" y="0"/>
                </a:moveTo>
                <a:lnTo>
                  <a:pt x="4889500" y="0"/>
                </a:lnTo>
                <a:cubicBezTo>
                  <a:pt x="4917537" y="0"/>
                  <a:pt x="4940300" y="22763"/>
                  <a:pt x="4940300" y="50800"/>
                </a:cubicBezTo>
                <a:lnTo>
                  <a:pt x="49403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Shape 12"/>
          <p:cNvSpPr/>
          <p:nvPr/>
        </p:nvSpPr>
        <p:spPr>
          <a:xfrm>
            <a:off x="5655667" y="2082800"/>
            <a:ext cx="4940300" cy="1117600"/>
          </a:xfrm>
          <a:custGeom>
            <a:avLst/>
            <a:gdLst/>
            <a:ahLst/>
            <a:cxnLst/>
            <a:rect l="l" t="t" r="r" b="b"/>
            <a:pathLst>
              <a:path w="4940300" h="1117600">
                <a:moveTo>
                  <a:pt x="0" y="0"/>
                </a:moveTo>
                <a:lnTo>
                  <a:pt x="4940300" y="0"/>
                </a:lnTo>
                <a:lnTo>
                  <a:pt x="4940300" y="1117600"/>
                </a:lnTo>
                <a:lnTo>
                  <a:pt x="0" y="1117600"/>
                </a:lnTo>
                <a:lnTo>
                  <a:pt x="0" y="0"/>
                </a:lnTo>
                <a:close/>
              </a:path>
            </a:pathLst>
          </a:custGeom>
          <a:solidFill>
            <a:srgbClr val="A0AEC0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Shape 13"/>
          <p:cNvSpPr/>
          <p:nvPr/>
        </p:nvSpPr>
        <p:spPr>
          <a:xfrm>
            <a:off x="5876330" y="234950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79130" y="17458"/>
                </a:moveTo>
                <a:lnTo>
                  <a:pt x="245299" y="84564"/>
                </a:lnTo>
                <a:cubicBezTo>
                  <a:pt x="257666" y="97110"/>
                  <a:pt x="257666" y="117202"/>
                  <a:pt x="245299" y="129748"/>
                </a:cubicBezTo>
                <a:lnTo>
                  <a:pt x="175468" y="200427"/>
                </a:lnTo>
                <a:cubicBezTo>
                  <a:pt x="171316" y="204624"/>
                  <a:pt x="164529" y="204668"/>
                  <a:pt x="160333" y="200516"/>
                </a:cubicBezTo>
                <a:cubicBezTo>
                  <a:pt x="156136" y="196364"/>
                  <a:pt x="156091" y="189577"/>
                  <a:pt x="160243" y="185380"/>
                </a:cubicBezTo>
                <a:lnTo>
                  <a:pt x="230073" y="114657"/>
                </a:lnTo>
                <a:cubicBezTo>
                  <a:pt x="234181" y="110505"/>
                  <a:pt x="234181" y="103763"/>
                  <a:pt x="230073" y="99611"/>
                </a:cubicBezTo>
                <a:lnTo>
                  <a:pt x="163860" y="32549"/>
                </a:lnTo>
                <a:cubicBezTo>
                  <a:pt x="159707" y="28352"/>
                  <a:pt x="159752" y="21565"/>
                  <a:pt x="163949" y="17413"/>
                </a:cubicBezTo>
                <a:cubicBezTo>
                  <a:pt x="168146" y="13261"/>
                  <a:pt x="174933" y="13305"/>
                  <a:pt x="179085" y="17502"/>
                </a:cubicBezTo>
                <a:close/>
                <a:moveTo>
                  <a:pt x="14332" y="102468"/>
                </a:moveTo>
                <a:lnTo>
                  <a:pt x="14332" y="42863"/>
                </a:lnTo>
                <a:cubicBezTo>
                  <a:pt x="14332" y="27102"/>
                  <a:pt x="27146" y="14288"/>
                  <a:pt x="42907" y="14288"/>
                </a:cubicBezTo>
                <a:lnTo>
                  <a:pt x="102513" y="14288"/>
                </a:lnTo>
                <a:cubicBezTo>
                  <a:pt x="110103" y="14288"/>
                  <a:pt x="117381" y="17279"/>
                  <a:pt x="122739" y="22637"/>
                </a:cubicBezTo>
                <a:lnTo>
                  <a:pt x="187032" y="86931"/>
                </a:lnTo>
                <a:cubicBezTo>
                  <a:pt x="198194" y="98093"/>
                  <a:pt x="198194" y="116175"/>
                  <a:pt x="187032" y="127337"/>
                </a:cubicBezTo>
                <a:lnTo>
                  <a:pt x="127427" y="186943"/>
                </a:lnTo>
                <a:cubicBezTo>
                  <a:pt x="116265" y="198105"/>
                  <a:pt x="98182" y="198105"/>
                  <a:pt x="87020" y="186943"/>
                </a:cubicBezTo>
                <a:lnTo>
                  <a:pt x="22726" y="122649"/>
                </a:lnTo>
                <a:cubicBezTo>
                  <a:pt x="17368" y="117291"/>
                  <a:pt x="14377" y="110014"/>
                  <a:pt x="14377" y="102424"/>
                </a:cubicBezTo>
                <a:close/>
                <a:moveTo>
                  <a:pt x="78626" y="64294"/>
                </a:moveTo>
                <a:cubicBezTo>
                  <a:pt x="78626" y="56408"/>
                  <a:pt x="72224" y="50006"/>
                  <a:pt x="64338" y="50006"/>
                </a:cubicBezTo>
                <a:cubicBezTo>
                  <a:pt x="56453" y="50006"/>
                  <a:pt x="50051" y="56408"/>
                  <a:pt x="50051" y="64294"/>
                </a:cubicBezTo>
                <a:cubicBezTo>
                  <a:pt x="50051" y="72179"/>
                  <a:pt x="56453" y="78581"/>
                  <a:pt x="64338" y="78581"/>
                </a:cubicBezTo>
                <a:cubicBezTo>
                  <a:pt x="72224" y="78581"/>
                  <a:pt x="78626" y="72179"/>
                  <a:pt x="78626" y="64294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4"/>
          <p:cNvSpPr/>
          <p:nvPr/>
        </p:nvSpPr>
        <p:spPr>
          <a:xfrm>
            <a:off x="6246217" y="2286000"/>
            <a:ext cx="1435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categories表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5858867" y="2743200"/>
            <a:ext cx="4622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收支分类表</a:t>
            </a:r>
            <a:endParaRPr lang="en-US" sz="1600" dirty="0"/>
          </a:p>
        </p:txBody>
      </p:sp>
      <p:graphicFrame>
        <p:nvGraphicFramePr>
          <p:cNvPr id="23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5858867" y="3403600"/>
          <a:ext cx="4533900" cy="2336800"/>
        </p:xfrm>
        <a:graphic>
          <a:graphicData uri="http://schemas.openxmlformats.org/drawingml/2006/table">
            <a:tbl>
              <a:tblPr/>
              <a:tblGrid>
                <a:gridCol w="2089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42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7360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字段名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类型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360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id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INTEGER PK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360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name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TEXT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360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type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TEXT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360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created_at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DATETIME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" name="Shape 16"/>
          <p:cNvSpPr/>
          <p:nvPr/>
        </p:nvSpPr>
        <p:spPr>
          <a:xfrm>
            <a:off x="10803434" y="2057400"/>
            <a:ext cx="4940300" cy="4953000"/>
          </a:xfrm>
          <a:custGeom>
            <a:avLst/>
            <a:gdLst/>
            <a:ahLst/>
            <a:cxnLst/>
            <a:rect l="l" t="t" r="r" b="b"/>
            <a:pathLst>
              <a:path w="4940300" h="4953000">
                <a:moveTo>
                  <a:pt x="50800" y="0"/>
                </a:moveTo>
                <a:lnTo>
                  <a:pt x="4889500" y="0"/>
                </a:lnTo>
                <a:cubicBezTo>
                  <a:pt x="4917537" y="0"/>
                  <a:pt x="4940300" y="22763"/>
                  <a:pt x="4940300" y="50800"/>
                </a:cubicBezTo>
                <a:lnTo>
                  <a:pt x="4940300" y="4851378"/>
                </a:lnTo>
                <a:cubicBezTo>
                  <a:pt x="4940300" y="4907502"/>
                  <a:pt x="4894802" y="4953000"/>
                  <a:pt x="4838678" y="4953000"/>
                </a:cubicBezTo>
                <a:lnTo>
                  <a:pt x="101622" y="4953000"/>
                </a:lnTo>
                <a:cubicBezTo>
                  <a:pt x="45498" y="4953000"/>
                  <a:pt x="0" y="4907502"/>
                  <a:pt x="0" y="4851378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Shape 17"/>
          <p:cNvSpPr/>
          <p:nvPr/>
        </p:nvSpPr>
        <p:spPr>
          <a:xfrm>
            <a:off x="10803434" y="2057400"/>
            <a:ext cx="4940300" cy="50800"/>
          </a:xfrm>
          <a:custGeom>
            <a:avLst/>
            <a:gdLst/>
            <a:ahLst/>
            <a:cxnLst/>
            <a:rect l="l" t="t" r="r" b="b"/>
            <a:pathLst>
              <a:path w="4940300" h="50800">
                <a:moveTo>
                  <a:pt x="50800" y="0"/>
                </a:moveTo>
                <a:lnTo>
                  <a:pt x="4889500" y="0"/>
                </a:lnTo>
                <a:cubicBezTo>
                  <a:pt x="4917537" y="0"/>
                  <a:pt x="4940300" y="22763"/>
                  <a:pt x="4940300" y="50800"/>
                </a:cubicBezTo>
                <a:lnTo>
                  <a:pt x="49403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Shape 18"/>
          <p:cNvSpPr/>
          <p:nvPr/>
        </p:nvSpPr>
        <p:spPr>
          <a:xfrm>
            <a:off x="10803434" y="2082800"/>
            <a:ext cx="4940300" cy="1117600"/>
          </a:xfrm>
          <a:custGeom>
            <a:avLst/>
            <a:gdLst/>
            <a:ahLst/>
            <a:cxnLst/>
            <a:rect l="l" t="t" r="r" b="b"/>
            <a:pathLst>
              <a:path w="4940300" h="1117600">
                <a:moveTo>
                  <a:pt x="0" y="0"/>
                </a:moveTo>
                <a:lnTo>
                  <a:pt x="4940300" y="0"/>
                </a:lnTo>
                <a:lnTo>
                  <a:pt x="4940300" y="1117600"/>
                </a:lnTo>
                <a:lnTo>
                  <a:pt x="0" y="11176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Shape 19"/>
          <p:cNvSpPr/>
          <p:nvPr/>
        </p:nvSpPr>
        <p:spPr>
          <a:xfrm>
            <a:off x="11066959" y="23495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28575" y="0"/>
                </a:moveTo>
                <a:cubicBezTo>
                  <a:pt x="12814" y="0"/>
                  <a:pt x="0" y="12814"/>
                  <a:pt x="0" y="28575"/>
                </a:cubicBezTo>
                <a:lnTo>
                  <a:pt x="0" y="200025"/>
                </a:lnTo>
                <a:cubicBezTo>
                  <a:pt x="0" y="215786"/>
                  <a:pt x="12814" y="228600"/>
                  <a:pt x="28575" y="228600"/>
                </a:cubicBezTo>
                <a:lnTo>
                  <a:pt x="142875" y="228600"/>
                </a:lnTo>
                <a:cubicBezTo>
                  <a:pt x="158636" y="228600"/>
                  <a:pt x="171450" y="215786"/>
                  <a:pt x="171450" y="200025"/>
                </a:cubicBezTo>
                <a:lnTo>
                  <a:pt x="171450" y="76126"/>
                </a:lnTo>
                <a:cubicBezTo>
                  <a:pt x="171450" y="68535"/>
                  <a:pt x="168459" y="61258"/>
                  <a:pt x="163101" y="55900"/>
                </a:cubicBezTo>
                <a:lnTo>
                  <a:pt x="115506" y="8349"/>
                </a:lnTo>
                <a:cubicBezTo>
                  <a:pt x="110148" y="2991"/>
                  <a:pt x="102915" y="0"/>
                  <a:pt x="95324" y="0"/>
                </a:cubicBezTo>
                <a:lnTo>
                  <a:pt x="28575" y="0"/>
                </a:lnTo>
                <a:close/>
                <a:moveTo>
                  <a:pt x="145331" y="78581"/>
                </a:moveTo>
                <a:lnTo>
                  <a:pt x="103584" y="78581"/>
                </a:lnTo>
                <a:cubicBezTo>
                  <a:pt x="97646" y="78581"/>
                  <a:pt x="92869" y="73804"/>
                  <a:pt x="92869" y="67866"/>
                </a:cubicBezTo>
                <a:lnTo>
                  <a:pt x="92869" y="26119"/>
                </a:lnTo>
                <a:lnTo>
                  <a:pt x="145331" y="78581"/>
                </a:lnTo>
                <a:close/>
                <a:moveTo>
                  <a:pt x="28575" y="171450"/>
                </a:moveTo>
                <a:lnTo>
                  <a:pt x="28575" y="142875"/>
                </a:lnTo>
                <a:cubicBezTo>
                  <a:pt x="28575" y="134972"/>
                  <a:pt x="34960" y="128588"/>
                  <a:pt x="42863" y="128588"/>
                </a:cubicBezTo>
                <a:lnTo>
                  <a:pt x="128588" y="128588"/>
                </a:lnTo>
                <a:cubicBezTo>
                  <a:pt x="136490" y="128588"/>
                  <a:pt x="142875" y="134972"/>
                  <a:pt x="142875" y="142875"/>
                </a:cubicBezTo>
                <a:lnTo>
                  <a:pt x="142875" y="171450"/>
                </a:lnTo>
                <a:cubicBezTo>
                  <a:pt x="142875" y="179353"/>
                  <a:pt x="136490" y="185738"/>
                  <a:pt x="128588" y="185738"/>
                </a:cubicBezTo>
                <a:lnTo>
                  <a:pt x="42863" y="185738"/>
                </a:lnTo>
                <a:cubicBezTo>
                  <a:pt x="34960" y="185738"/>
                  <a:pt x="28575" y="179353"/>
                  <a:pt x="28575" y="171450"/>
                </a:cubicBezTo>
                <a:close/>
                <a:moveTo>
                  <a:pt x="39291" y="28575"/>
                </a:moveTo>
                <a:lnTo>
                  <a:pt x="60722" y="28575"/>
                </a:lnTo>
                <a:cubicBezTo>
                  <a:pt x="66660" y="28575"/>
                  <a:pt x="71438" y="33352"/>
                  <a:pt x="71438" y="39291"/>
                </a:cubicBezTo>
                <a:cubicBezTo>
                  <a:pt x="71438" y="45229"/>
                  <a:pt x="66660" y="50006"/>
                  <a:pt x="60722" y="50006"/>
                </a:cubicBezTo>
                <a:lnTo>
                  <a:pt x="39291" y="50006"/>
                </a:lnTo>
                <a:cubicBezTo>
                  <a:pt x="33352" y="50006"/>
                  <a:pt x="28575" y="45229"/>
                  <a:pt x="28575" y="39291"/>
                </a:cubicBezTo>
                <a:cubicBezTo>
                  <a:pt x="28575" y="33352"/>
                  <a:pt x="33352" y="28575"/>
                  <a:pt x="39291" y="28575"/>
                </a:cubicBezTo>
                <a:close/>
                <a:moveTo>
                  <a:pt x="39291" y="71438"/>
                </a:moveTo>
                <a:lnTo>
                  <a:pt x="60722" y="71438"/>
                </a:lnTo>
                <a:cubicBezTo>
                  <a:pt x="66660" y="71438"/>
                  <a:pt x="71438" y="76215"/>
                  <a:pt x="71438" y="82153"/>
                </a:cubicBezTo>
                <a:cubicBezTo>
                  <a:pt x="71438" y="88091"/>
                  <a:pt x="66660" y="92869"/>
                  <a:pt x="60722" y="92869"/>
                </a:cubicBezTo>
                <a:lnTo>
                  <a:pt x="39291" y="92869"/>
                </a:lnTo>
                <a:cubicBezTo>
                  <a:pt x="33352" y="92869"/>
                  <a:pt x="28575" y="88091"/>
                  <a:pt x="28575" y="82153"/>
                </a:cubicBezTo>
                <a:cubicBezTo>
                  <a:pt x="28575" y="76215"/>
                  <a:pt x="33352" y="71438"/>
                  <a:pt x="39291" y="71438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0"/>
          <p:cNvSpPr/>
          <p:nvPr/>
        </p:nvSpPr>
        <p:spPr>
          <a:xfrm>
            <a:off x="11393984" y="2286000"/>
            <a:ext cx="749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bills表</a:t>
            </a:r>
            <a:endParaRPr lang="en-US" sz="1600" dirty="0"/>
          </a:p>
        </p:txBody>
      </p:sp>
      <p:sp>
        <p:nvSpPr>
          <p:cNvPr id="25" name="Text 21"/>
          <p:cNvSpPr/>
          <p:nvPr/>
        </p:nvSpPr>
        <p:spPr>
          <a:xfrm>
            <a:off x="11006634" y="2743200"/>
            <a:ext cx="4622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账单主表</a:t>
            </a:r>
            <a:endParaRPr lang="en-US" sz="1600" dirty="0"/>
          </a:p>
        </p:txBody>
      </p:sp>
      <p:graphicFrame>
        <p:nvGraphicFramePr>
          <p:cNvPr id="34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11006634" y="3403600"/>
          <a:ext cx="4533900" cy="3403602"/>
        </p:xfrm>
        <a:graphic>
          <a:graphicData uri="http://schemas.openxmlformats.org/drawingml/2006/table">
            <a:tbl>
              <a:tblPr/>
              <a:tblGrid>
                <a:gridCol w="219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178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字段名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类型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id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INTEGER PK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user_id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INTEGER FK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category_id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INTEGER FK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type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TEXT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amount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REAL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date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DATETIME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remark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TEXT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source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TEXT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7" name="Shape 22"/>
          <p:cNvSpPr/>
          <p:nvPr/>
        </p:nvSpPr>
        <p:spPr>
          <a:xfrm>
            <a:off x="533400" y="7213600"/>
            <a:ext cx="15214600" cy="1778000"/>
          </a:xfrm>
          <a:custGeom>
            <a:avLst/>
            <a:gdLst/>
            <a:ahLst/>
            <a:cxnLst/>
            <a:rect l="l" t="t" r="r" b="b"/>
            <a:pathLst>
              <a:path w="15214600" h="1778000">
                <a:moveTo>
                  <a:pt x="50800" y="0"/>
                </a:moveTo>
                <a:lnTo>
                  <a:pt x="15113005" y="0"/>
                </a:lnTo>
                <a:cubicBezTo>
                  <a:pt x="15169114" y="0"/>
                  <a:pt x="15214600" y="45486"/>
                  <a:pt x="15214600" y="101595"/>
                </a:cubicBezTo>
                <a:lnTo>
                  <a:pt x="15214600" y="1676405"/>
                </a:lnTo>
                <a:cubicBezTo>
                  <a:pt x="15214600" y="1732514"/>
                  <a:pt x="15169114" y="1778000"/>
                  <a:pt x="15113005" y="1778000"/>
                </a:cubicBezTo>
                <a:lnTo>
                  <a:pt x="50800" y="1778000"/>
                </a:lnTo>
                <a:cubicBezTo>
                  <a:pt x="22744" y="1778000"/>
                  <a:pt x="0" y="1755256"/>
                  <a:pt x="0" y="1727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3"/>
          <p:cNvSpPr/>
          <p:nvPr/>
        </p:nvSpPr>
        <p:spPr>
          <a:xfrm>
            <a:off x="533400" y="7213600"/>
            <a:ext cx="50800" cy="1778000"/>
          </a:xfrm>
          <a:custGeom>
            <a:avLst/>
            <a:gdLst/>
            <a:ahLst/>
            <a:cxnLst/>
            <a:rect l="l" t="t" r="r" b="b"/>
            <a:pathLst>
              <a:path w="50800" h="1778000">
                <a:moveTo>
                  <a:pt x="50800" y="0"/>
                </a:moveTo>
                <a:lnTo>
                  <a:pt x="50800" y="0"/>
                </a:lnTo>
                <a:lnTo>
                  <a:pt x="50800" y="1778000"/>
                </a:lnTo>
                <a:lnTo>
                  <a:pt x="50800" y="1778000"/>
                </a:lnTo>
                <a:cubicBezTo>
                  <a:pt x="22763" y="1778000"/>
                  <a:pt x="0" y="1755237"/>
                  <a:pt x="0" y="1727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Shape 24"/>
          <p:cNvSpPr/>
          <p:nvPr/>
        </p:nvSpPr>
        <p:spPr>
          <a:xfrm>
            <a:off x="762000" y="74676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111125" y="79375"/>
                </a:moveTo>
                <a:cubicBezTo>
                  <a:pt x="111125" y="70613"/>
                  <a:pt x="118238" y="63500"/>
                  <a:pt x="127000" y="63500"/>
                </a:cubicBezTo>
                <a:cubicBezTo>
                  <a:pt x="135762" y="63500"/>
                  <a:pt x="142875" y="70613"/>
                  <a:pt x="142875" y="79375"/>
                </a:cubicBezTo>
                <a:cubicBezTo>
                  <a:pt x="142875" y="88137"/>
                  <a:pt x="135762" y="95250"/>
                  <a:pt x="127000" y="95250"/>
                </a:cubicBezTo>
                <a:cubicBezTo>
                  <a:pt x="118238" y="95250"/>
                  <a:pt x="111125" y="88137"/>
                  <a:pt x="111125" y="79375"/>
                </a:cubicBezTo>
                <a:close/>
                <a:moveTo>
                  <a:pt x="107156" y="111125"/>
                </a:moveTo>
                <a:lnTo>
                  <a:pt x="130969" y="111125"/>
                </a:lnTo>
                <a:cubicBezTo>
                  <a:pt x="137567" y="111125"/>
                  <a:pt x="142875" y="116433"/>
                  <a:pt x="142875" y="123031"/>
                </a:cubicBezTo>
                <a:lnTo>
                  <a:pt x="142875" y="166688"/>
                </a:lnTo>
                <a:lnTo>
                  <a:pt x="146844" y="166688"/>
                </a:lnTo>
                <a:cubicBezTo>
                  <a:pt x="153442" y="166688"/>
                  <a:pt x="158750" y="171996"/>
                  <a:pt x="158750" y="178594"/>
                </a:cubicBezTo>
                <a:cubicBezTo>
                  <a:pt x="158750" y="185192"/>
                  <a:pt x="153442" y="190500"/>
                  <a:pt x="146844" y="190500"/>
                </a:cubicBezTo>
                <a:lnTo>
                  <a:pt x="107156" y="190500"/>
                </a:lnTo>
                <a:cubicBezTo>
                  <a:pt x="100558" y="190500"/>
                  <a:pt x="95250" y="185192"/>
                  <a:pt x="95250" y="178594"/>
                </a:cubicBezTo>
                <a:cubicBezTo>
                  <a:pt x="95250" y="171996"/>
                  <a:pt x="100558" y="166688"/>
                  <a:pt x="107156" y="166688"/>
                </a:cubicBezTo>
                <a:lnTo>
                  <a:pt x="119063" y="166688"/>
                </a:lnTo>
                <a:lnTo>
                  <a:pt x="119063" y="134938"/>
                </a:lnTo>
                <a:lnTo>
                  <a:pt x="107156" y="134938"/>
                </a:lnTo>
                <a:cubicBezTo>
                  <a:pt x="100558" y="134938"/>
                  <a:pt x="95250" y="129629"/>
                  <a:pt x="95250" y="123031"/>
                </a:cubicBezTo>
                <a:cubicBezTo>
                  <a:pt x="95250" y="116433"/>
                  <a:pt x="100558" y="111125"/>
                  <a:pt x="107156" y="111125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5"/>
          <p:cNvSpPr/>
          <p:nvPr/>
        </p:nvSpPr>
        <p:spPr>
          <a:xfrm>
            <a:off x="1168400" y="7416800"/>
            <a:ext cx="14490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设计说明</a:t>
            </a:r>
            <a:endParaRPr lang="en-US" sz="1600" dirty="0"/>
          </a:p>
        </p:txBody>
      </p:sp>
      <p:sp>
        <p:nvSpPr>
          <p:cNvPr id="31" name="Text 26"/>
          <p:cNvSpPr/>
          <p:nvPr/>
        </p:nvSpPr>
        <p:spPr>
          <a:xfrm>
            <a:off x="1168400" y="7874000"/>
            <a:ext cx="144780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数据库采用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SQLite轻量级数据库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三张核心表通过外键建立关联关系。users表存储用户基本信息，password_hash字段采用bcryptjs加密存储；categories表存储收支分类字典；bills表存储账单记录，type字段区分收入(income)或支出(expense)，source字段标识账单来源（手动添加、支付宝导入、微信导入、定时任务）。数据表设计遵循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第三范式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，确保数据完整性与一致性。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1308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 DESIGN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API接口设计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RESTful API规范，接口职责清晰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33400" y="2032000"/>
            <a:ext cx="7467600" cy="3200400"/>
          </a:xfrm>
          <a:custGeom>
            <a:avLst/>
            <a:gdLst/>
            <a:ahLst/>
            <a:cxnLst/>
            <a:rect l="l" t="t" r="r" b="b"/>
            <a:pathLst>
              <a:path w="7467600" h="3200400">
                <a:moveTo>
                  <a:pt x="50800" y="0"/>
                </a:moveTo>
                <a:lnTo>
                  <a:pt x="7365987" y="0"/>
                </a:lnTo>
                <a:cubicBezTo>
                  <a:pt x="7422106" y="0"/>
                  <a:pt x="7467600" y="45494"/>
                  <a:pt x="7467600" y="101613"/>
                </a:cubicBezTo>
                <a:lnTo>
                  <a:pt x="7467600" y="3098787"/>
                </a:lnTo>
                <a:cubicBezTo>
                  <a:pt x="7467600" y="3154906"/>
                  <a:pt x="7422106" y="3200400"/>
                  <a:pt x="7365987" y="3200400"/>
                </a:cubicBezTo>
                <a:lnTo>
                  <a:pt x="50800" y="3200400"/>
                </a:lnTo>
                <a:cubicBezTo>
                  <a:pt x="22763" y="3200400"/>
                  <a:pt x="0" y="3177637"/>
                  <a:pt x="0" y="314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33400" y="2032000"/>
            <a:ext cx="50800" cy="3200400"/>
          </a:xfrm>
          <a:custGeom>
            <a:avLst/>
            <a:gdLst/>
            <a:ahLst/>
            <a:cxnLst/>
            <a:rect l="l" t="t" r="r" b="b"/>
            <a:pathLst>
              <a:path w="50800" h="3200400">
                <a:moveTo>
                  <a:pt x="50800" y="0"/>
                </a:moveTo>
                <a:lnTo>
                  <a:pt x="50800" y="0"/>
                </a:lnTo>
                <a:lnTo>
                  <a:pt x="50800" y="3200400"/>
                </a:lnTo>
                <a:lnTo>
                  <a:pt x="50800" y="3200400"/>
                </a:lnTo>
                <a:cubicBezTo>
                  <a:pt x="22763" y="3200400"/>
                  <a:pt x="0" y="3177637"/>
                  <a:pt x="0" y="314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79463" y="229870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00013" y="110728"/>
                </a:moveTo>
                <a:cubicBezTo>
                  <a:pt x="129583" y="110728"/>
                  <a:pt x="153591" y="86721"/>
                  <a:pt x="153591" y="57150"/>
                </a:cubicBezTo>
                <a:cubicBezTo>
                  <a:pt x="153591" y="27579"/>
                  <a:pt x="129583" y="3572"/>
                  <a:pt x="100013" y="3572"/>
                </a:cubicBezTo>
                <a:cubicBezTo>
                  <a:pt x="70442" y="3572"/>
                  <a:pt x="46434" y="27579"/>
                  <a:pt x="46434" y="57150"/>
                </a:cubicBezTo>
                <a:cubicBezTo>
                  <a:pt x="46434" y="86721"/>
                  <a:pt x="70442" y="110728"/>
                  <a:pt x="100012" y="110728"/>
                </a:cubicBezTo>
                <a:close/>
                <a:moveTo>
                  <a:pt x="86752" y="135731"/>
                </a:moveTo>
                <a:cubicBezTo>
                  <a:pt x="42773" y="135731"/>
                  <a:pt x="7144" y="171361"/>
                  <a:pt x="7144" y="215339"/>
                </a:cubicBezTo>
                <a:cubicBezTo>
                  <a:pt x="7144" y="222662"/>
                  <a:pt x="13082" y="228600"/>
                  <a:pt x="20404" y="228600"/>
                </a:cubicBezTo>
                <a:lnTo>
                  <a:pt x="132695" y="228600"/>
                </a:lnTo>
                <a:cubicBezTo>
                  <a:pt x="116532" y="209580"/>
                  <a:pt x="107156" y="185068"/>
                  <a:pt x="107156" y="159127"/>
                </a:cubicBezTo>
                <a:lnTo>
                  <a:pt x="107156" y="145241"/>
                </a:lnTo>
                <a:cubicBezTo>
                  <a:pt x="107156" y="141982"/>
                  <a:pt x="107603" y="138767"/>
                  <a:pt x="108451" y="135731"/>
                </a:cubicBezTo>
                <a:lnTo>
                  <a:pt x="86752" y="135731"/>
                </a:lnTo>
                <a:close/>
                <a:moveTo>
                  <a:pt x="198819" y="218108"/>
                </a:moveTo>
                <a:lnTo>
                  <a:pt x="192881" y="220920"/>
                </a:lnTo>
                <a:lnTo>
                  <a:pt x="192881" y="136937"/>
                </a:lnTo>
                <a:lnTo>
                  <a:pt x="235744" y="151224"/>
                </a:lnTo>
                <a:lnTo>
                  <a:pt x="235744" y="159975"/>
                </a:lnTo>
                <a:cubicBezTo>
                  <a:pt x="235744" y="184889"/>
                  <a:pt x="221367" y="207526"/>
                  <a:pt x="198819" y="218152"/>
                </a:cubicBezTo>
                <a:close/>
                <a:moveTo>
                  <a:pt x="188372" y="115863"/>
                </a:moveTo>
                <a:lnTo>
                  <a:pt x="138366" y="132517"/>
                </a:lnTo>
                <a:cubicBezTo>
                  <a:pt x="132517" y="134481"/>
                  <a:pt x="128588" y="139928"/>
                  <a:pt x="128588" y="146090"/>
                </a:cubicBezTo>
                <a:lnTo>
                  <a:pt x="128588" y="159975"/>
                </a:lnTo>
                <a:cubicBezTo>
                  <a:pt x="128588" y="193194"/>
                  <a:pt x="147786" y="223421"/>
                  <a:pt x="177790" y="237530"/>
                </a:cubicBezTo>
                <a:lnTo>
                  <a:pt x="186050" y="241414"/>
                </a:lnTo>
                <a:cubicBezTo>
                  <a:pt x="188193" y="242396"/>
                  <a:pt x="190515" y="242932"/>
                  <a:pt x="192837" y="242932"/>
                </a:cubicBezTo>
                <a:cubicBezTo>
                  <a:pt x="195158" y="242932"/>
                  <a:pt x="197525" y="242396"/>
                  <a:pt x="199623" y="241414"/>
                </a:cubicBezTo>
                <a:lnTo>
                  <a:pt x="207883" y="237530"/>
                </a:lnTo>
                <a:cubicBezTo>
                  <a:pt x="237976" y="223376"/>
                  <a:pt x="257175" y="193149"/>
                  <a:pt x="257175" y="159931"/>
                </a:cubicBezTo>
                <a:lnTo>
                  <a:pt x="257175" y="146045"/>
                </a:lnTo>
                <a:cubicBezTo>
                  <a:pt x="257175" y="139884"/>
                  <a:pt x="253246" y="134436"/>
                  <a:pt x="247397" y="132472"/>
                </a:cubicBezTo>
                <a:lnTo>
                  <a:pt x="197391" y="115818"/>
                </a:lnTo>
                <a:cubicBezTo>
                  <a:pt x="194444" y="114836"/>
                  <a:pt x="191274" y="114836"/>
                  <a:pt x="188372" y="115818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54100" y="2235200"/>
            <a:ext cx="685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用户认证模块 (/auth)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62000" y="2912467"/>
            <a:ext cx="660400" cy="355600"/>
          </a:xfrm>
          <a:custGeom>
            <a:avLst/>
            <a:gdLst/>
            <a:ahLst/>
            <a:cxnLst/>
            <a:rect l="l" t="t" r="r" b="b"/>
            <a:pathLst>
              <a:path w="660400" h="355600">
                <a:moveTo>
                  <a:pt x="50801" y="0"/>
                </a:moveTo>
                <a:lnTo>
                  <a:pt x="609599" y="0"/>
                </a:lnTo>
                <a:cubicBezTo>
                  <a:pt x="637656" y="0"/>
                  <a:pt x="660400" y="22744"/>
                  <a:pt x="660400" y="50801"/>
                </a:cubicBezTo>
                <a:lnTo>
                  <a:pt x="660400" y="304799"/>
                </a:lnTo>
                <a:cubicBezTo>
                  <a:pt x="660400" y="332856"/>
                  <a:pt x="637656" y="355600"/>
                  <a:pt x="6095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9"/>
          <p:cNvSpPr/>
          <p:nvPr/>
        </p:nvSpPr>
        <p:spPr>
          <a:xfrm>
            <a:off x="762000" y="2912467"/>
            <a:ext cx="7493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529159" y="2937867"/>
            <a:ext cx="1384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/auth/register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62000" y="3708301"/>
            <a:ext cx="660400" cy="355600"/>
          </a:xfrm>
          <a:custGeom>
            <a:avLst/>
            <a:gdLst/>
            <a:ahLst/>
            <a:cxnLst/>
            <a:rect l="l" t="t" r="r" b="b"/>
            <a:pathLst>
              <a:path w="660400" h="355600">
                <a:moveTo>
                  <a:pt x="50801" y="0"/>
                </a:moveTo>
                <a:lnTo>
                  <a:pt x="609599" y="0"/>
                </a:lnTo>
                <a:cubicBezTo>
                  <a:pt x="637656" y="0"/>
                  <a:pt x="660400" y="22744"/>
                  <a:pt x="660400" y="50801"/>
                </a:cubicBezTo>
                <a:lnTo>
                  <a:pt x="660400" y="304799"/>
                </a:lnTo>
                <a:cubicBezTo>
                  <a:pt x="660400" y="332856"/>
                  <a:pt x="637656" y="355600"/>
                  <a:pt x="6095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762000" y="3708301"/>
            <a:ext cx="7493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529159" y="3733701"/>
            <a:ext cx="1130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/auth/login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62000" y="4504134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762000" y="4504134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PUT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407517" y="4529534"/>
            <a:ext cx="2019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/auth/update-profile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33400" y="5435600"/>
            <a:ext cx="7467600" cy="3200400"/>
          </a:xfrm>
          <a:custGeom>
            <a:avLst/>
            <a:gdLst/>
            <a:ahLst/>
            <a:cxnLst/>
            <a:rect l="l" t="t" r="r" b="b"/>
            <a:pathLst>
              <a:path w="7467600" h="3200400">
                <a:moveTo>
                  <a:pt x="50800" y="0"/>
                </a:moveTo>
                <a:lnTo>
                  <a:pt x="7365987" y="0"/>
                </a:lnTo>
                <a:cubicBezTo>
                  <a:pt x="7422106" y="0"/>
                  <a:pt x="7467600" y="45494"/>
                  <a:pt x="7467600" y="101613"/>
                </a:cubicBezTo>
                <a:lnTo>
                  <a:pt x="7467600" y="3098787"/>
                </a:lnTo>
                <a:cubicBezTo>
                  <a:pt x="7467600" y="3154906"/>
                  <a:pt x="7422106" y="3200400"/>
                  <a:pt x="7365987" y="3200400"/>
                </a:cubicBezTo>
                <a:lnTo>
                  <a:pt x="50800" y="3200400"/>
                </a:lnTo>
                <a:cubicBezTo>
                  <a:pt x="22763" y="3200400"/>
                  <a:pt x="0" y="3177637"/>
                  <a:pt x="0" y="314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Shape 18"/>
          <p:cNvSpPr/>
          <p:nvPr/>
        </p:nvSpPr>
        <p:spPr>
          <a:xfrm>
            <a:off x="533400" y="5435600"/>
            <a:ext cx="50800" cy="3200400"/>
          </a:xfrm>
          <a:custGeom>
            <a:avLst/>
            <a:gdLst/>
            <a:ahLst/>
            <a:cxnLst/>
            <a:rect l="l" t="t" r="r" b="b"/>
            <a:pathLst>
              <a:path w="50800" h="3200400">
                <a:moveTo>
                  <a:pt x="50800" y="0"/>
                </a:moveTo>
                <a:lnTo>
                  <a:pt x="50800" y="0"/>
                </a:lnTo>
                <a:lnTo>
                  <a:pt x="50800" y="3200400"/>
                </a:lnTo>
                <a:lnTo>
                  <a:pt x="50800" y="3200400"/>
                </a:lnTo>
                <a:cubicBezTo>
                  <a:pt x="22763" y="3200400"/>
                  <a:pt x="0" y="3177637"/>
                  <a:pt x="0" y="314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Shape 19"/>
          <p:cNvSpPr/>
          <p:nvPr/>
        </p:nvSpPr>
        <p:spPr>
          <a:xfrm>
            <a:off x="822325" y="57023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0" y="28575"/>
                </a:moveTo>
                <a:cubicBezTo>
                  <a:pt x="0" y="12814"/>
                  <a:pt x="12814" y="0"/>
                  <a:pt x="28575" y="0"/>
                </a:cubicBezTo>
                <a:lnTo>
                  <a:pt x="95324" y="0"/>
                </a:lnTo>
                <a:cubicBezTo>
                  <a:pt x="102915" y="0"/>
                  <a:pt x="110192" y="2991"/>
                  <a:pt x="115550" y="8349"/>
                </a:cubicBezTo>
                <a:lnTo>
                  <a:pt x="163101" y="55944"/>
                </a:lnTo>
                <a:cubicBezTo>
                  <a:pt x="168459" y="61302"/>
                  <a:pt x="171450" y="68580"/>
                  <a:pt x="171450" y="76170"/>
                </a:cubicBezTo>
                <a:lnTo>
                  <a:pt x="171450" y="200025"/>
                </a:lnTo>
                <a:cubicBezTo>
                  <a:pt x="171450" y="215786"/>
                  <a:pt x="158636" y="228600"/>
                  <a:pt x="142875" y="228600"/>
                </a:cubicBezTo>
                <a:lnTo>
                  <a:pt x="28575" y="228600"/>
                </a:lnTo>
                <a:cubicBezTo>
                  <a:pt x="12814" y="228600"/>
                  <a:pt x="0" y="215786"/>
                  <a:pt x="0" y="200025"/>
                </a:cubicBezTo>
                <a:lnTo>
                  <a:pt x="0" y="28575"/>
                </a:lnTo>
                <a:close/>
                <a:moveTo>
                  <a:pt x="92869" y="26119"/>
                </a:moveTo>
                <a:lnTo>
                  <a:pt x="92869" y="67866"/>
                </a:lnTo>
                <a:cubicBezTo>
                  <a:pt x="92869" y="73804"/>
                  <a:pt x="97646" y="78581"/>
                  <a:pt x="103584" y="78581"/>
                </a:cubicBezTo>
                <a:lnTo>
                  <a:pt x="145331" y="78581"/>
                </a:lnTo>
                <a:lnTo>
                  <a:pt x="92869" y="26119"/>
                </a:lnTo>
                <a:close/>
                <a:moveTo>
                  <a:pt x="28575" y="39291"/>
                </a:moveTo>
                <a:cubicBezTo>
                  <a:pt x="28575" y="45229"/>
                  <a:pt x="33352" y="50006"/>
                  <a:pt x="39291" y="50006"/>
                </a:cubicBezTo>
                <a:lnTo>
                  <a:pt x="60722" y="50006"/>
                </a:lnTo>
                <a:cubicBezTo>
                  <a:pt x="66660" y="50006"/>
                  <a:pt x="71438" y="45229"/>
                  <a:pt x="71438" y="39291"/>
                </a:cubicBezTo>
                <a:cubicBezTo>
                  <a:pt x="71438" y="33352"/>
                  <a:pt x="66660" y="28575"/>
                  <a:pt x="60722" y="28575"/>
                </a:cubicBezTo>
                <a:lnTo>
                  <a:pt x="39291" y="28575"/>
                </a:lnTo>
                <a:cubicBezTo>
                  <a:pt x="33352" y="28575"/>
                  <a:pt x="28575" y="33352"/>
                  <a:pt x="28575" y="39291"/>
                </a:cubicBezTo>
                <a:close/>
                <a:moveTo>
                  <a:pt x="28575" y="82153"/>
                </a:moveTo>
                <a:cubicBezTo>
                  <a:pt x="28575" y="88091"/>
                  <a:pt x="33352" y="92869"/>
                  <a:pt x="39291" y="92869"/>
                </a:cubicBezTo>
                <a:lnTo>
                  <a:pt x="60722" y="92869"/>
                </a:lnTo>
                <a:cubicBezTo>
                  <a:pt x="66660" y="92869"/>
                  <a:pt x="71438" y="88091"/>
                  <a:pt x="71438" y="82153"/>
                </a:cubicBezTo>
                <a:cubicBezTo>
                  <a:pt x="71438" y="76215"/>
                  <a:pt x="66660" y="71438"/>
                  <a:pt x="60722" y="71438"/>
                </a:cubicBezTo>
                <a:lnTo>
                  <a:pt x="39291" y="71438"/>
                </a:lnTo>
                <a:cubicBezTo>
                  <a:pt x="33352" y="71438"/>
                  <a:pt x="28575" y="76215"/>
                  <a:pt x="28575" y="82153"/>
                </a:cubicBezTo>
                <a:close/>
                <a:moveTo>
                  <a:pt x="78581" y="116086"/>
                </a:moveTo>
                <a:lnTo>
                  <a:pt x="78581" y="117872"/>
                </a:lnTo>
                <a:cubicBezTo>
                  <a:pt x="65723" y="118006"/>
                  <a:pt x="55364" y="128454"/>
                  <a:pt x="55364" y="141312"/>
                </a:cubicBezTo>
                <a:cubicBezTo>
                  <a:pt x="55364" y="152787"/>
                  <a:pt x="63624" y="162565"/>
                  <a:pt x="74965" y="164440"/>
                </a:cubicBezTo>
                <a:lnTo>
                  <a:pt x="93583" y="167566"/>
                </a:lnTo>
                <a:cubicBezTo>
                  <a:pt x="96262" y="168012"/>
                  <a:pt x="98227" y="170334"/>
                  <a:pt x="98227" y="173057"/>
                </a:cubicBezTo>
                <a:cubicBezTo>
                  <a:pt x="98227" y="176138"/>
                  <a:pt x="95726" y="178638"/>
                  <a:pt x="92646" y="178638"/>
                </a:cubicBezTo>
                <a:lnTo>
                  <a:pt x="67866" y="178594"/>
                </a:lnTo>
                <a:cubicBezTo>
                  <a:pt x="62954" y="178594"/>
                  <a:pt x="58936" y="182612"/>
                  <a:pt x="58936" y="187523"/>
                </a:cubicBezTo>
                <a:cubicBezTo>
                  <a:pt x="58936" y="192435"/>
                  <a:pt x="62954" y="196453"/>
                  <a:pt x="67866" y="196453"/>
                </a:cubicBezTo>
                <a:lnTo>
                  <a:pt x="78581" y="196453"/>
                </a:lnTo>
                <a:lnTo>
                  <a:pt x="78581" y="198239"/>
                </a:lnTo>
                <a:cubicBezTo>
                  <a:pt x="78581" y="203150"/>
                  <a:pt x="82600" y="207169"/>
                  <a:pt x="87511" y="207169"/>
                </a:cubicBezTo>
                <a:cubicBezTo>
                  <a:pt x="92422" y="207169"/>
                  <a:pt x="96441" y="203150"/>
                  <a:pt x="96441" y="198239"/>
                </a:cubicBezTo>
                <a:lnTo>
                  <a:pt x="96441" y="196141"/>
                </a:lnTo>
                <a:cubicBezTo>
                  <a:pt x="107603" y="194310"/>
                  <a:pt x="116086" y="184666"/>
                  <a:pt x="116086" y="173013"/>
                </a:cubicBezTo>
                <a:cubicBezTo>
                  <a:pt x="116086" y="161538"/>
                  <a:pt x="107826" y="151760"/>
                  <a:pt x="96485" y="149885"/>
                </a:cubicBezTo>
                <a:lnTo>
                  <a:pt x="77867" y="146759"/>
                </a:lnTo>
                <a:cubicBezTo>
                  <a:pt x="75188" y="146313"/>
                  <a:pt x="73223" y="143991"/>
                  <a:pt x="73223" y="141268"/>
                </a:cubicBezTo>
                <a:cubicBezTo>
                  <a:pt x="73223" y="138187"/>
                  <a:pt x="75724" y="135687"/>
                  <a:pt x="78804" y="135687"/>
                </a:cubicBezTo>
                <a:lnTo>
                  <a:pt x="100012" y="135687"/>
                </a:lnTo>
                <a:cubicBezTo>
                  <a:pt x="104924" y="135687"/>
                  <a:pt x="108942" y="131668"/>
                  <a:pt x="108942" y="126757"/>
                </a:cubicBezTo>
                <a:cubicBezTo>
                  <a:pt x="108942" y="121846"/>
                  <a:pt x="104924" y="117827"/>
                  <a:pt x="100012" y="117827"/>
                </a:cubicBezTo>
                <a:lnTo>
                  <a:pt x="96441" y="117827"/>
                </a:lnTo>
                <a:lnTo>
                  <a:pt x="96441" y="116041"/>
                </a:lnTo>
                <a:cubicBezTo>
                  <a:pt x="96441" y="111130"/>
                  <a:pt x="92422" y="107112"/>
                  <a:pt x="87511" y="107112"/>
                </a:cubicBezTo>
                <a:cubicBezTo>
                  <a:pt x="82600" y="107112"/>
                  <a:pt x="78581" y="111130"/>
                  <a:pt x="78581" y="116041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1054100" y="5638800"/>
            <a:ext cx="685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账单管理模块 (/bills)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62000" y="6216650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2"/>
          <p:cNvSpPr/>
          <p:nvPr/>
        </p:nvSpPr>
        <p:spPr>
          <a:xfrm>
            <a:off x="762000" y="6216650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409105" y="6242050"/>
            <a:ext cx="546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/bills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955105" y="6267450"/>
            <a:ext cx="1079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(分页、筛选)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62000" y="6813550"/>
            <a:ext cx="660400" cy="355600"/>
          </a:xfrm>
          <a:custGeom>
            <a:avLst/>
            <a:gdLst/>
            <a:ahLst/>
            <a:cxnLst/>
            <a:rect l="l" t="t" r="r" b="b"/>
            <a:pathLst>
              <a:path w="660400" h="355600">
                <a:moveTo>
                  <a:pt x="50801" y="0"/>
                </a:moveTo>
                <a:lnTo>
                  <a:pt x="609599" y="0"/>
                </a:lnTo>
                <a:cubicBezTo>
                  <a:pt x="637656" y="0"/>
                  <a:pt x="660400" y="22744"/>
                  <a:pt x="660400" y="50801"/>
                </a:cubicBezTo>
                <a:lnTo>
                  <a:pt x="660400" y="304799"/>
                </a:lnTo>
                <a:cubicBezTo>
                  <a:pt x="660400" y="332856"/>
                  <a:pt x="637656" y="355600"/>
                  <a:pt x="6095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6"/>
          <p:cNvSpPr/>
          <p:nvPr/>
        </p:nvSpPr>
        <p:spPr>
          <a:xfrm>
            <a:off x="762000" y="6813550"/>
            <a:ext cx="7493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529159" y="6838950"/>
            <a:ext cx="546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/bills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2075160" y="686435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(添加账单)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62000" y="7410450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762000" y="7410450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PUT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407517" y="7435850"/>
            <a:ext cx="850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/bills/:id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2252663" y="746125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(更新账单)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762000" y="8007350"/>
            <a:ext cx="850900" cy="355600"/>
          </a:xfrm>
          <a:custGeom>
            <a:avLst/>
            <a:gdLst/>
            <a:ahLst/>
            <a:cxnLst/>
            <a:rect l="l" t="t" r="r" b="b"/>
            <a:pathLst>
              <a:path w="850900" h="355600">
                <a:moveTo>
                  <a:pt x="50801" y="0"/>
                </a:moveTo>
                <a:lnTo>
                  <a:pt x="800099" y="0"/>
                </a:lnTo>
                <a:cubicBezTo>
                  <a:pt x="828156" y="0"/>
                  <a:pt x="850900" y="22744"/>
                  <a:pt x="850900" y="50801"/>
                </a:cubicBezTo>
                <a:lnTo>
                  <a:pt x="850900" y="304799"/>
                </a:lnTo>
                <a:cubicBezTo>
                  <a:pt x="850900" y="332856"/>
                  <a:pt x="828156" y="355600"/>
                  <a:pt x="8000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Text 34"/>
          <p:cNvSpPr/>
          <p:nvPr/>
        </p:nvSpPr>
        <p:spPr>
          <a:xfrm>
            <a:off x="762000" y="8007350"/>
            <a:ext cx="9398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DELETE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720453" y="8032750"/>
            <a:ext cx="850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/bills/:id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2565598" y="805815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(删除账单)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280400" y="2032000"/>
            <a:ext cx="7467600" cy="2006600"/>
          </a:xfrm>
          <a:custGeom>
            <a:avLst/>
            <a:gdLst/>
            <a:ahLst/>
            <a:cxnLst/>
            <a:rect l="l" t="t" r="r" b="b"/>
            <a:pathLst>
              <a:path w="7467600" h="2006600">
                <a:moveTo>
                  <a:pt x="50800" y="0"/>
                </a:moveTo>
                <a:lnTo>
                  <a:pt x="7366006" y="0"/>
                </a:lnTo>
                <a:cubicBezTo>
                  <a:pt x="7422115" y="0"/>
                  <a:pt x="7467600" y="45485"/>
                  <a:pt x="7467600" y="101594"/>
                </a:cubicBezTo>
                <a:lnTo>
                  <a:pt x="7467600" y="1905006"/>
                </a:lnTo>
                <a:cubicBezTo>
                  <a:pt x="7467600" y="1961115"/>
                  <a:pt x="7422115" y="2006600"/>
                  <a:pt x="7366006" y="2006600"/>
                </a:cubicBezTo>
                <a:lnTo>
                  <a:pt x="50800" y="2006600"/>
                </a:lnTo>
                <a:cubicBezTo>
                  <a:pt x="22744" y="2006600"/>
                  <a:pt x="0" y="1983856"/>
                  <a:pt x="0" y="1955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0" name="Shape 38"/>
          <p:cNvSpPr/>
          <p:nvPr/>
        </p:nvSpPr>
        <p:spPr>
          <a:xfrm>
            <a:off x="8280400" y="2032000"/>
            <a:ext cx="50800" cy="2006600"/>
          </a:xfrm>
          <a:custGeom>
            <a:avLst/>
            <a:gdLst/>
            <a:ahLst/>
            <a:cxnLst/>
            <a:rect l="l" t="t" r="r" b="b"/>
            <a:pathLst>
              <a:path w="50800" h="2006600">
                <a:moveTo>
                  <a:pt x="50800" y="0"/>
                </a:moveTo>
                <a:lnTo>
                  <a:pt x="50800" y="0"/>
                </a:lnTo>
                <a:lnTo>
                  <a:pt x="50800" y="2006600"/>
                </a:lnTo>
                <a:lnTo>
                  <a:pt x="50800" y="2006600"/>
                </a:lnTo>
                <a:cubicBezTo>
                  <a:pt x="22763" y="2006600"/>
                  <a:pt x="0" y="1983837"/>
                  <a:pt x="0" y="1955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Shape 39"/>
          <p:cNvSpPr/>
          <p:nvPr/>
        </p:nvSpPr>
        <p:spPr>
          <a:xfrm>
            <a:off x="8526463" y="229870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79130" y="17458"/>
                </a:moveTo>
                <a:lnTo>
                  <a:pt x="245299" y="84564"/>
                </a:lnTo>
                <a:cubicBezTo>
                  <a:pt x="257666" y="97110"/>
                  <a:pt x="257666" y="117202"/>
                  <a:pt x="245299" y="129748"/>
                </a:cubicBezTo>
                <a:lnTo>
                  <a:pt x="175468" y="200427"/>
                </a:lnTo>
                <a:cubicBezTo>
                  <a:pt x="171316" y="204624"/>
                  <a:pt x="164529" y="204668"/>
                  <a:pt x="160333" y="200516"/>
                </a:cubicBezTo>
                <a:cubicBezTo>
                  <a:pt x="156136" y="196364"/>
                  <a:pt x="156091" y="189577"/>
                  <a:pt x="160243" y="185380"/>
                </a:cubicBezTo>
                <a:lnTo>
                  <a:pt x="230073" y="114657"/>
                </a:lnTo>
                <a:cubicBezTo>
                  <a:pt x="234181" y="110505"/>
                  <a:pt x="234181" y="103763"/>
                  <a:pt x="230073" y="99611"/>
                </a:cubicBezTo>
                <a:lnTo>
                  <a:pt x="163860" y="32549"/>
                </a:lnTo>
                <a:cubicBezTo>
                  <a:pt x="159707" y="28352"/>
                  <a:pt x="159752" y="21565"/>
                  <a:pt x="163949" y="17413"/>
                </a:cubicBezTo>
                <a:cubicBezTo>
                  <a:pt x="168146" y="13261"/>
                  <a:pt x="174933" y="13305"/>
                  <a:pt x="179085" y="17502"/>
                </a:cubicBezTo>
                <a:close/>
                <a:moveTo>
                  <a:pt x="14332" y="102468"/>
                </a:moveTo>
                <a:lnTo>
                  <a:pt x="14332" y="42863"/>
                </a:lnTo>
                <a:cubicBezTo>
                  <a:pt x="14332" y="27102"/>
                  <a:pt x="27146" y="14288"/>
                  <a:pt x="42907" y="14288"/>
                </a:cubicBezTo>
                <a:lnTo>
                  <a:pt x="102513" y="14288"/>
                </a:lnTo>
                <a:cubicBezTo>
                  <a:pt x="110103" y="14288"/>
                  <a:pt x="117381" y="17279"/>
                  <a:pt x="122739" y="22637"/>
                </a:cubicBezTo>
                <a:lnTo>
                  <a:pt x="187032" y="86931"/>
                </a:lnTo>
                <a:cubicBezTo>
                  <a:pt x="198194" y="98093"/>
                  <a:pt x="198194" y="116175"/>
                  <a:pt x="187032" y="127337"/>
                </a:cubicBezTo>
                <a:lnTo>
                  <a:pt x="127427" y="186943"/>
                </a:lnTo>
                <a:cubicBezTo>
                  <a:pt x="116265" y="198105"/>
                  <a:pt x="98182" y="198105"/>
                  <a:pt x="87020" y="186943"/>
                </a:cubicBezTo>
                <a:lnTo>
                  <a:pt x="22726" y="122649"/>
                </a:lnTo>
                <a:cubicBezTo>
                  <a:pt x="17368" y="117291"/>
                  <a:pt x="14377" y="110014"/>
                  <a:pt x="14377" y="102424"/>
                </a:cubicBezTo>
                <a:close/>
                <a:moveTo>
                  <a:pt x="78626" y="64294"/>
                </a:moveTo>
                <a:cubicBezTo>
                  <a:pt x="78626" y="56408"/>
                  <a:pt x="72224" y="50006"/>
                  <a:pt x="64338" y="50006"/>
                </a:cubicBezTo>
                <a:cubicBezTo>
                  <a:pt x="56453" y="50006"/>
                  <a:pt x="50051" y="56408"/>
                  <a:pt x="50051" y="64294"/>
                </a:cubicBezTo>
                <a:cubicBezTo>
                  <a:pt x="50051" y="72179"/>
                  <a:pt x="56453" y="78581"/>
                  <a:pt x="64338" y="78581"/>
                </a:cubicBezTo>
                <a:cubicBezTo>
                  <a:pt x="72224" y="78581"/>
                  <a:pt x="78626" y="72179"/>
                  <a:pt x="78626" y="64294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Text 40"/>
          <p:cNvSpPr/>
          <p:nvPr/>
        </p:nvSpPr>
        <p:spPr>
          <a:xfrm>
            <a:off x="8801100" y="2235200"/>
            <a:ext cx="685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分类管理 (/categories)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509000" y="3111500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Text 42"/>
          <p:cNvSpPr/>
          <p:nvPr/>
        </p:nvSpPr>
        <p:spPr>
          <a:xfrm>
            <a:off x="8509000" y="3111500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156105" y="3136900"/>
            <a:ext cx="1155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/categories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0309920" y="3162300"/>
            <a:ext cx="1257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(获取分类列表)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280400" y="4241800"/>
            <a:ext cx="7467600" cy="2184400"/>
          </a:xfrm>
          <a:custGeom>
            <a:avLst/>
            <a:gdLst/>
            <a:ahLst/>
            <a:cxnLst/>
            <a:rect l="l" t="t" r="r" b="b"/>
            <a:pathLst>
              <a:path w="7467600" h="2184400">
                <a:moveTo>
                  <a:pt x="50800" y="0"/>
                </a:moveTo>
                <a:lnTo>
                  <a:pt x="7366004" y="0"/>
                </a:lnTo>
                <a:cubicBezTo>
                  <a:pt x="7422114" y="0"/>
                  <a:pt x="7467600" y="45486"/>
                  <a:pt x="7467600" y="101596"/>
                </a:cubicBezTo>
                <a:lnTo>
                  <a:pt x="7467600" y="2082804"/>
                </a:lnTo>
                <a:cubicBezTo>
                  <a:pt x="7467600" y="2138914"/>
                  <a:pt x="7422114" y="2184400"/>
                  <a:pt x="7366004" y="2184400"/>
                </a:cubicBezTo>
                <a:lnTo>
                  <a:pt x="50800" y="2184400"/>
                </a:lnTo>
                <a:cubicBezTo>
                  <a:pt x="22763" y="2184400"/>
                  <a:pt x="0" y="2161637"/>
                  <a:pt x="0" y="2133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Shape 46"/>
          <p:cNvSpPr/>
          <p:nvPr/>
        </p:nvSpPr>
        <p:spPr>
          <a:xfrm>
            <a:off x="8280400" y="4241800"/>
            <a:ext cx="50800" cy="2184400"/>
          </a:xfrm>
          <a:custGeom>
            <a:avLst/>
            <a:gdLst/>
            <a:ahLst/>
            <a:cxnLst/>
            <a:rect l="l" t="t" r="r" b="b"/>
            <a:pathLst>
              <a:path w="50800" h="2184400">
                <a:moveTo>
                  <a:pt x="50800" y="0"/>
                </a:moveTo>
                <a:lnTo>
                  <a:pt x="50800" y="0"/>
                </a:lnTo>
                <a:lnTo>
                  <a:pt x="50800" y="2184400"/>
                </a:lnTo>
                <a:lnTo>
                  <a:pt x="50800" y="2184400"/>
                </a:lnTo>
                <a:cubicBezTo>
                  <a:pt x="22763" y="2184400"/>
                  <a:pt x="0" y="2161637"/>
                  <a:pt x="0" y="2133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9" name="Shape 47"/>
          <p:cNvSpPr/>
          <p:nvPr/>
        </p:nvSpPr>
        <p:spPr>
          <a:xfrm>
            <a:off x="8540750" y="45085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4288" y="14288"/>
                </a:moveTo>
                <a:cubicBezTo>
                  <a:pt x="22190" y="14288"/>
                  <a:pt x="28575" y="20672"/>
                  <a:pt x="28575" y="28575"/>
                </a:cubicBezTo>
                <a:lnTo>
                  <a:pt x="28575" y="178594"/>
                </a:lnTo>
                <a:cubicBezTo>
                  <a:pt x="28575" y="182523"/>
                  <a:pt x="31790" y="185738"/>
                  <a:pt x="35719" y="185738"/>
                </a:cubicBezTo>
                <a:lnTo>
                  <a:pt x="214313" y="185738"/>
                </a:lnTo>
                <a:cubicBezTo>
                  <a:pt x="222215" y="185738"/>
                  <a:pt x="228600" y="192122"/>
                  <a:pt x="228600" y="200025"/>
                </a:cubicBezTo>
                <a:cubicBezTo>
                  <a:pt x="228600" y="207928"/>
                  <a:pt x="222215" y="214313"/>
                  <a:pt x="214313" y="214313"/>
                </a:cubicBezTo>
                <a:lnTo>
                  <a:pt x="35719" y="214313"/>
                </a:lnTo>
                <a:cubicBezTo>
                  <a:pt x="15984" y="214313"/>
                  <a:pt x="0" y="198328"/>
                  <a:pt x="0" y="178594"/>
                </a:cubicBezTo>
                <a:lnTo>
                  <a:pt x="0" y="28575"/>
                </a:lnTo>
                <a:cubicBezTo>
                  <a:pt x="0" y="20672"/>
                  <a:pt x="6385" y="14288"/>
                  <a:pt x="14288" y="14288"/>
                </a:cubicBezTo>
                <a:close/>
                <a:moveTo>
                  <a:pt x="57150" y="42863"/>
                </a:moveTo>
                <a:cubicBezTo>
                  <a:pt x="57150" y="34960"/>
                  <a:pt x="63535" y="28575"/>
                  <a:pt x="71438" y="28575"/>
                </a:cubicBezTo>
                <a:lnTo>
                  <a:pt x="157163" y="28575"/>
                </a:lnTo>
                <a:cubicBezTo>
                  <a:pt x="165065" y="28575"/>
                  <a:pt x="171450" y="34960"/>
                  <a:pt x="171450" y="42863"/>
                </a:cubicBezTo>
                <a:cubicBezTo>
                  <a:pt x="171450" y="50765"/>
                  <a:pt x="165065" y="57150"/>
                  <a:pt x="157163" y="57150"/>
                </a:cubicBezTo>
                <a:lnTo>
                  <a:pt x="71438" y="57150"/>
                </a:lnTo>
                <a:cubicBezTo>
                  <a:pt x="63535" y="57150"/>
                  <a:pt x="57150" y="50765"/>
                  <a:pt x="57150" y="42863"/>
                </a:cubicBezTo>
                <a:close/>
                <a:moveTo>
                  <a:pt x="71438" y="78581"/>
                </a:moveTo>
                <a:lnTo>
                  <a:pt x="128588" y="78581"/>
                </a:lnTo>
                <a:cubicBezTo>
                  <a:pt x="136490" y="78581"/>
                  <a:pt x="142875" y="84966"/>
                  <a:pt x="142875" y="92869"/>
                </a:cubicBezTo>
                <a:cubicBezTo>
                  <a:pt x="142875" y="100772"/>
                  <a:pt x="136490" y="107156"/>
                  <a:pt x="128588" y="107156"/>
                </a:cubicBezTo>
                <a:lnTo>
                  <a:pt x="71438" y="107156"/>
                </a:lnTo>
                <a:cubicBezTo>
                  <a:pt x="63535" y="107156"/>
                  <a:pt x="57150" y="100772"/>
                  <a:pt x="57150" y="92869"/>
                </a:cubicBezTo>
                <a:cubicBezTo>
                  <a:pt x="57150" y="84966"/>
                  <a:pt x="63535" y="78581"/>
                  <a:pt x="71438" y="78581"/>
                </a:cubicBezTo>
                <a:close/>
                <a:moveTo>
                  <a:pt x="71438" y="128588"/>
                </a:moveTo>
                <a:lnTo>
                  <a:pt x="185738" y="128588"/>
                </a:lnTo>
                <a:cubicBezTo>
                  <a:pt x="193640" y="128588"/>
                  <a:pt x="200025" y="134972"/>
                  <a:pt x="200025" y="142875"/>
                </a:cubicBezTo>
                <a:cubicBezTo>
                  <a:pt x="200025" y="150778"/>
                  <a:pt x="193640" y="157163"/>
                  <a:pt x="185738" y="157163"/>
                </a:cubicBezTo>
                <a:lnTo>
                  <a:pt x="71438" y="157163"/>
                </a:lnTo>
                <a:cubicBezTo>
                  <a:pt x="63535" y="157163"/>
                  <a:pt x="57150" y="150778"/>
                  <a:pt x="57150" y="142875"/>
                </a:cubicBezTo>
                <a:cubicBezTo>
                  <a:pt x="57150" y="134972"/>
                  <a:pt x="63535" y="128588"/>
                  <a:pt x="71438" y="128588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0" name="Text 48"/>
          <p:cNvSpPr/>
          <p:nvPr/>
        </p:nvSpPr>
        <p:spPr>
          <a:xfrm>
            <a:off x="8801100" y="4445000"/>
            <a:ext cx="685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统计功能 (/stats)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8509000" y="4953000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Text 50"/>
          <p:cNvSpPr/>
          <p:nvPr/>
        </p:nvSpPr>
        <p:spPr>
          <a:xfrm>
            <a:off x="8509000" y="4953000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9156105" y="4978400"/>
            <a:ext cx="1460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/stats/monthly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0612239" y="500380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(月度统计)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8509000" y="5410200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6" name="Text 54"/>
          <p:cNvSpPr/>
          <p:nvPr/>
        </p:nvSpPr>
        <p:spPr>
          <a:xfrm>
            <a:off x="8509000" y="5410200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9156105" y="5435600"/>
            <a:ext cx="1206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/stats/trend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0357048" y="546100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(趋势数据)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8509000" y="5867400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0" name="Text 58"/>
          <p:cNvSpPr/>
          <p:nvPr/>
        </p:nvSpPr>
        <p:spPr>
          <a:xfrm>
            <a:off x="8509000" y="5867400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9156105" y="5892800"/>
            <a:ext cx="203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/stats/category-ratio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11188998" y="591820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(分类占比)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8280400" y="6629400"/>
            <a:ext cx="7467600" cy="2006600"/>
          </a:xfrm>
          <a:custGeom>
            <a:avLst/>
            <a:gdLst/>
            <a:ahLst/>
            <a:cxnLst/>
            <a:rect l="l" t="t" r="r" b="b"/>
            <a:pathLst>
              <a:path w="7467600" h="2006600">
                <a:moveTo>
                  <a:pt x="50800" y="0"/>
                </a:moveTo>
                <a:lnTo>
                  <a:pt x="7366006" y="0"/>
                </a:lnTo>
                <a:cubicBezTo>
                  <a:pt x="7422115" y="0"/>
                  <a:pt x="7467600" y="45485"/>
                  <a:pt x="7467600" y="101594"/>
                </a:cubicBezTo>
                <a:lnTo>
                  <a:pt x="7467600" y="1905006"/>
                </a:lnTo>
                <a:cubicBezTo>
                  <a:pt x="7467600" y="1961115"/>
                  <a:pt x="7422115" y="2006600"/>
                  <a:pt x="7366006" y="2006600"/>
                </a:cubicBezTo>
                <a:lnTo>
                  <a:pt x="50800" y="2006600"/>
                </a:lnTo>
                <a:cubicBezTo>
                  <a:pt x="22744" y="2006600"/>
                  <a:pt x="0" y="1983856"/>
                  <a:pt x="0" y="1955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4" name="Shape 62"/>
          <p:cNvSpPr/>
          <p:nvPr/>
        </p:nvSpPr>
        <p:spPr>
          <a:xfrm>
            <a:off x="8280400" y="6629400"/>
            <a:ext cx="50800" cy="2006600"/>
          </a:xfrm>
          <a:custGeom>
            <a:avLst/>
            <a:gdLst/>
            <a:ahLst/>
            <a:cxnLst/>
            <a:rect l="l" t="t" r="r" b="b"/>
            <a:pathLst>
              <a:path w="50800" h="2006600">
                <a:moveTo>
                  <a:pt x="50800" y="0"/>
                </a:moveTo>
                <a:lnTo>
                  <a:pt x="50800" y="0"/>
                </a:lnTo>
                <a:lnTo>
                  <a:pt x="50800" y="2006600"/>
                </a:lnTo>
                <a:lnTo>
                  <a:pt x="50800" y="2006600"/>
                </a:lnTo>
                <a:cubicBezTo>
                  <a:pt x="22763" y="2006600"/>
                  <a:pt x="0" y="1983837"/>
                  <a:pt x="0" y="1955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5" name="Shape 63"/>
          <p:cNvSpPr/>
          <p:nvPr/>
        </p:nvSpPr>
        <p:spPr>
          <a:xfrm>
            <a:off x="8569325" y="68961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28575" y="0"/>
                </a:moveTo>
                <a:cubicBezTo>
                  <a:pt x="12814" y="0"/>
                  <a:pt x="0" y="12814"/>
                  <a:pt x="0" y="28575"/>
                </a:cubicBezTo>
                <a:lnTo>
                  <a:pt x="0" y="135731"/>
                </a:lnTo>
                <a:lnTo>
                  <a:pt x="81305" y="135731"/>
                </a:lnTo>
                <a:lnTo>
                  <a:pt x="67464" y="121890"/>
                </a:lnTo>
                <a:cubicBezTo>
                  <a:pt x="63267" y="117693"/>
                  <a:pt x="63267" y="110907"/>
                  <a:pt x="67464" y="106754"/>
                </a:cubicBezTo>
                <a:cubicBezTo>
                  <a:pt x="71661" y="102602"/>
                  <a:pt x="78447" y="102557"/>
                  <a:pt x="82600" y="106754"/>
                </a:cubicBezTo>
                <a:lnTo>
                  <a:pt x="114746" y="138901"/>
                </a:lnTo>
                <a:cubicBezTo>
                  <a:pt x="118943" y="143098"/>
                  <a:pt x="118943" y="149885"/>
                  <a:pt x="114746" y="154037"/>
                </a:cubicBezTo>
                <a:lnTo>
                  <a:pt x="82600" y="186184"/>
                </a:lnTo>
                <a:cubicBezTo>
                  <a:pt x="78403" y="190381"/>
                  <a:pt x="71616" y="190381"/>
                  <a:pt x="67464" y="186184"/>
                </a:cubicBezTo>
                <a:cubicBezTo>
                  <a:pt x="63311" y="181987"/>
                  <a:pt x="63267" y="175200"/>
                  <a:pt x="67464" y="171048"/>
                </a:cubicBezTo>
                <a:lnTo>
                  <a:pt x="81305" y="157207"/>
                </a:lnTo>
                <a:lnTo>
                  <a:pt x="0" y="157207"/>
                </a:lnTo>
                <a:lnTo>
                  <a:pt x="0" y="200070"/>
                </a:lnTo>
                <a:cubicBezTo>
                  <a:pt x="0" y="215831"/>
                  <a:pt x="12814" y="228645"/>
                  <a:pt x="28575" y="228645"/>
                </a:cubicBezTo>
                <a:lnTo>
                  <a:pt x="142875" y="228645"/>
                </a:lnTo>
                <a:cubicBezTo>
                  <a:pt x="158636" y="228645"/>
                  <a:pt x="171450" y="215831"/>
                  <a:pt x="171450" y="200070"/>
                </a:cubicBezTo>
                <a:lnTo>
                  <a:pt x="171450" y="76170"/>
                </a:lnTo>
                <a:cubicBezTo>
                  <a:pt x="171450" y="68580"/>
                  <a:pt x="168459" y="61302"/>
                  <a:pt x="163101" y="55944"/>
                </a:cubicBezTo>
                <a:lnTo>
                  <a:pt x="115506" y="8349"/>
                </a:lnTo>
                <a:cubicBezTo>
                  <a:pt x="110148" y="2991"/>
                  <a:pt x="102915" y="0"/>
                  <a:pt x="95324" y="0"/>
                </a:cubicBezTo>
                <a:lnTo>
                  <a:pt x="28575" y="0"/>
                </a:lnTo>
                <a:close/>
                <a:moveTo>
                  <a:pt x="145331" y="78581"/>
                </a:moveTo>
                <a:lnTo>
                  <a:pt x="103584" y="78581"/>
                </a:lnTo>
                <a:cubicBezTo>
                  <a:pt x="97646" y="78581"/>
                  <a:pt x="92869" y="73804"/>
                  <a:pt x="92869" y="67866"/>
                </a:cubicBezTo>
                <a:lnTo>
                  <a:pt x="92869" y="26119"/>
                </a:lnTo>
                <a:lnTo>
                  <a:pt x="145331" y="78581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6" name="Text 64"/>
          <p:cNvSpPr/>
          <p:nvPr/>
        </p:nvSpPr>
        <p:spPr>
          <a:xfrm>
            <a:off x="8801100" y="6832600"/>
            <a:ext cx="685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高级功能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8509000" y="7410450"/>
            <a:ext cx="660400" cy="355600"/>
          </a:xfrm>
          <a:custGeom>
            <a:avLst/>
            <a:gdLst/>
            <a:ahLst/>
            <a:cxnLst/>
            <a:rect l="l" t="t" r="r" b="b"/>
            <a:pathLst>
              <a:path w="660400" h="355600">
                <a:moveTo>
                  <a:pt x="50801" y="0"/>
                </a:moveTo>
                <a:lnTo>
                  <a:pt x="609599" y="0"/>
                </a:lnTo>
                <a:cubicBezTo>
                  <a:pt x="637656" y="0"/>
                  <a:pt x="660400" y="22744"/>
                  <a:pt x="660400" y="50801"/>
                </a:cubicBezTo>
                <a:lnTo>
                  <a:pt x="660400" y="304799"/>
                </a:lnTo>
                <a:cubicBezTo>
                  <a:pt x="660400" y="332856"/>
                  <a:pt x="637656" y="355600"/>
                  <a:pt x="6095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8" name="Text 66"/>
          <p:cNvSpPr/>
          <p:nvPr/>
        </p:nvSpPr>
        <p:spPr>
          <a:xfrm>
            <a:off x="8509000" y="7410450"/>
            <a:ext cx="7493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9276159" y="7435850"/>
            <a:ext cx="800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/import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10069909" y="746125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(账单导入)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8509000" y="8007350"/>
            <a:ext cx="660400" cy="355600"/>
          </a:xfrm>
          <a:custGeom>
            <a:avLst/>
            <a:gdLst/>
            <a:ahLst/>
            <a:cxnLst/>
            <a:rect l="l" t="t" r="r" b="b"/>
            <a:pathLst>
              <a:path w="660400" h="355600">
                <a:moveTo>
                  <a:pt x="50801" y="0"/>
                </a:moveTo>
                <a:lnTo>
                  <a:pt x="609599" y="0"/>
                </a:lnTo>
                <a:cubicBezTo>
                  <a:pt x="637656" y="0"/>
                  <a:pt x="660400" y="22744"/>
                  <a:pt x="660400" y="50801"/>
                </a:cubicBezTo>
                <a:lnTo>
                  <a:pt x="660400" y="304799"/>
                </a:lnTo>
                <a:cubicBezTo>
                  <a:pt x="660400" y="332856"/>
                  <a:pt x="637656" y="355600"/>
                  <a:pt x="6095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2" name="Text 70"/>
          <p:cNvSpPr/>
          <p:nvPr/>
        </p:nvSpPr>
        <p:spPr>
          <a:xfrm>
            <a:off x="8509000" y="8007350"/>
            <a:ext cx="7493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</a:t>
            </a:r>
            <a:endParaRPr lang="en-US" sz="1600" dirty="0"/>
          </a:p>
        </p:txBody>
      </p:sp>
      <p:sp>
        <p:nvSpPr>
          <p:cNvPr id="73" name="Text 71"/>
          <p:cNvSpPr/>
          <p:nvPr/>
        </p:nvSpPr>
        <p:spPr>
          <a:xfrm>
            <a:off x="9276159" y="8032750"/>
            <a:ext cx="1028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/recurring</a:t>
            </a:r>
            <a:endParaRPr lang="en-US" sz="1600" dirty="0"/>
          </a:p>
        </p:txBody>
      </p:sp>
      <p:sp>
        <p:nvSpPr>
          <p:cNvPr id="74" name="Text 72"/>
          <p:cNvSpPr/>
          <p:nvPr/>
        </p:nvSpPr>
        <p:spPr>
          <a:xfrm>
            <a:off x="10310713" y="805815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(定时收支)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bairesdev.mo.cloudinary.net/d3e0a8ac3132a9093f83397b308f74562e625d4b.jpg"/>
          <p:cNvPicPr>
            <a:picLocks noChangeAspect="1"/>
          </p:cNvPicPr>
          <p:nvPr/>
        </p:nvPicPr>
        <p:blipFill>
          <a:blip r:embed="rId3">
            <a:alphaModFix amt="20000"/>
          </a:blip>
          <a:srcRect t="7813" b="7812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4FD1C5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2851150"/>
            <a:ext cx="2273300" cy="673100"/>
          </a:xfrm>
          <a:custGeom>
            <a:avLst/>
            <a:gdLst/>
            <a:ahLst/>
            <a:cxnLst/>
            <a:rect l="l" t="t" r="r" b="b"/>
            <a:pathLst>
              <a:path w="2273300" h="673100">
                <a:moveTo>
                  <a:pt x="101598" y="0"/>
                </a:moveTo>
                <a:lnTo>
                  <a:pt x="2171702" y="0"/>
                </a:lnTo>
                <a:cubicBezTo>
                  <a:pt x="2227813" y="0"/>
                  <a:pt x="2273300" y="45487"/>
                  <a:pt x="2273300" y="101598"/>
                </a:cubicBezTo>
                <a:lnTo>
                  <a:pt x="2273300" y="571502"/>
                </a:lnTo>
                <a:cubicBezTo>
                  <a:pt x="2273300" y="627613"/>
                  <a:pt x="2227813" y="673100"/>
                  <a:pt x="2171702" y="673100"/>
                </a:cubicBezTo>
                <a:lnTo>
                  <a:pt x="101598" y="673100"/>
                </a:lnTo>
                <a:cubicBezTo>
                  <a:pt x="45487" y="673100"/>
                  <a:pt x="0" y="627613"/>
                  <a:pt x="0" y="57150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5500" y="3009900"/>
            <a:ext cx="177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04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9370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团队成员分工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384800"/>
            <a:ext cx="2032000" cy="50800"/>
          </a:xfrm>
          <a:custGeom>
            <a:avLst/>
            <a:gdLst/>
            <a:ahLst/>
            <a:cxnLst/>
            <a:rect l="l" t="t" r="r" b="b"/>
            <a:pathLst>
              <a:path w="2032000" h="50800">
                <a:moveTo>
                  <a:pt x="0" y="0"/>
                </a:moveTo>
                <a:lnTo>
                  <a:pt x="2032000" y="0"/>
                </a:lnTo>
                <a:lnTo>
                  <a:pt x="203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58420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五位成员的详细工作量与技术贡献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94103" y="617629"/>
            <a:ext cx="395283" cy="49410"/>
          </a:xfrm>
          <a:custGeom>
            <a:avLst/>
            <a:gdLst/>
            <a:ahLst/>
            <a:cxnLst/>
            <a:rect l="l" t="t" r="r" b="b"/>
            <a:pathLst>
              <a:path w="395283" h="49410">
                <a:moveTo>
                  <a:pt x="0" y="0"/>
                </a:moveTo>
                <a:lnTo>
                  <a:pt x="395283" y="0"/>
                </a:lnTo>
                <a:lnTo>
                  <a:pt x="395283" y="49410"/>
                </a:lnTo>
                <a:lnTo>
                  <a:pt x="0" y="4941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37617" y="494103"/>
            <a:ext cx="2519927" cy="2964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56" b="1" kern="0" spc="78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COLLABORATION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94103" y="889386"/>
            <a:ext cx="15490140" cy="4941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502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团队组成与工作量概览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94103" y="1432900"/>
            <a:ext cx="15366614" cy="2964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5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五位成员，公平合理的任务分配原则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18809" y="1976413"/>
            <a:ext cx="9956182" cy="2816389"/>
          </a:xfrm>
          <a:custGeom>
            <a:avLst/>
            <a:gdLst/>
            <a:ahLst/>
            <a:cxnLst/>
            <a:rect l="l" t="t" r="r" b="b"/>
            <a:pathLst>
              <a:path w="9956182" h="2816389">
                <a:moveTo>
                  <a:pt x="49410" y="0"/>
                </a:moveTo>
                <a:lnTo>
                  <a:pt x="9857355" y="0"/>
                </a:lnTo>
                <a:cubicBezTo>
                  <a:pt x="9911936" y="0"/>
                  <a:pt x="9956182" y="44246"/>
                  <a:pt x="9956182" y="98827"/>
                </a:cubicBezTo>
                <a:lnTo>
                  <a:pt x="9956182" y="2717562"/>
                </a:lnTo>
                <a:cubicBezTo>
                  <a:pt x="9956182" y="2772143"/>
                  <a:pt x="9911936" y="2816389"/>
                  <a:pt x="9857355" y="2816389"/>
                </a:cubicBezTo>
                <a:lnTo>
                  <a:pt x="49410" y="2816389"/>
                </a:lnTo>
                <a:cubicBezTo>
                  <a:pt x="22122" y="2816389"/>
                  <a:pt x="0" y="2794267"/>
                  <a:pt x="0" y="2766979"/>
                </a:cubicBezTo>
                <a:lnTo>
                  <a:pt x="0" y="49410"/>
                </a:lnTo>
                <a:cubicBezTo>
                  <a:pt x="0" y="22140"/>
                  <a:pt x="22140" y="0"/>
                  <a:pt x="4941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18809" y="1976413"/>
            <a:ext cx="49410" cy="2816389"/>
          </a:xfrm>
          <a:custGeom>
            <a:avLst/>
            <a:gdLst/>
            <a:ahLst/>
            <a:cxnLst/>
            <a:rect l="l" t="t" r="r" b="b"/>
            <a:pathLst>
              <a:path w="49410" h="2816389">
                <a:moveTo>
                  <a:pt x="49410" y="0"/>
                </a:moveTo>
                <a:lnTo>
                  <a:pt x="49410" y="0"/>
                </a:lnTo>
                <a:lnTo>
                  <a:pt x="49410" y="2816389"/>
                </a:lnTo>
                <a:lnTo>
                  <a:pt x="49410" y="2816389"/>
                </a:lnTo>
                <a:cubicBezTo>
                  <a:pt x="22122" y="2816389"/>
                  <a:pt x="0" y="2794267"/>
                  <a:pt x="0" y="2766979"/>
                </a:cubicBezTo>
                <a:lnTo>
                  <a:pt x="0" y="49410"/>
                </a:lnTo>
                <a:cubicBezTo>
                  <a:pt x="0" y="22140"/>
                  <a:pt x="22140" y="0"/>
                  <a:pt x="4941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90565" y="2272875"/>
            <a:ext cx="308815" cy="247052"/>
          </a:xfrm>
          <a:custGeom>
            <a:avLst/>
            <a:gdLst/>
            <a:ahLst/>
            <a:cxnLst/>
            <a:rect l="l" t="t" r="r" b="b"/>
            <a:pathLst>
              <a:path w="308815" h="247052">
                <a:moveTo>
                  <a:pt x="154407" y="7720"/>
                </a:moveTo>
                <a:cubicBezTo>
                  <a:pt x="182104" y="7720"/>
                  <a:pt x="204590" y="30206"/>
                  <a:pt x="204590" y="57903"/>
                </a:cubicBezTo>
                <a:cubicBezTo>
                  <a:pt x="204590" y="85599"/>
                  <a:pt x="182104" y="108085"/>
                  <a:pt x="154407" y="108085"/>
                </a:cubicBezTo>
                <a:cubicBezTo>
                  <a:pt x="126711" y="108085"/>
                  <a:pt x="104225" y="85599"/>
                  <a:pt x="104225" y="57903"/>
                </a:cubicBezTo>
                <a:cubicBezTo>
                  <a:pt x="104225" y="30206"/>
                  <a:pt x="126711" y="7720"/>
                  <a:pt x="154407" y="7720"/>
                </a:cubicBezTo>
                <a:close/>
                <a:moveTo>
                  <a:pt x="46322" y="42462"/>
                </a:moveTo>
                <a:cubicBezTo>
                  <a:pt x="65497" y="42462"/>
                  <a:pt x="81064" y="58029"/>
                  <a:pt x="81064" y="77204"/>
                </a:cubicBezTo>
                <a:cubicBezTo>
                  <a:pt x="81064" y="96378"/>
                  <a:pt x="65497" y="111945"/>
                  <a:pt x="46322" y="111945"/>
                </a:cubicBezTo>
                <a:cubicBezTo>
                  <a:pt x="27148" y="111945"/>
                  <a:pt x="11581" y="96378"/>
                  <a:pt x="11581" y="77204"/>
                </a:cubicBezTo>
                <a:cubicBezTo>
                  <a:pt x="11581" y="58029"/>
                  <a:pt x="27148" y="42462"/>
                  <a:pt x="46322" y="42462"/>
                </a:cubicBezTo>
                <a:close/>
                <a:moveTo>
                  <a:pt x="0" y="200729"/>
                </a:moveTo>
                <a:cubicBezTo>
                  <a:pt x="0" y="166615"/>
                  <a:pt x="27649" y="138967"/>
                  <a:pt x="61763" y="138967"/>
                </a:cubicBezTo>
                <a:cubicBezTo>
                  <a:pt x="67939" y="138967"/>
                  <a:pt x="73922" y="139883"/>
                  <a:pt x="79568" y="141572"/>
                </a:cubicBezTo>
                <a:cubicBezTo>
                  <a:pt x="63693" y="159329"/>
                  <a:pt x="54043" y="182780"/>
                  <a:pt x="54043" y="208450"/>
                </a:cubicBezTo>
                <a:lnTo>
                  <a:pt x="54043" y="216170"/>
                </a:lnTo>
                <a:cubicBezTo>
                  <a:pt x="54043" y="221671"/>
                  <a:pt x="55201" y="226882"/>
                  <a:pt x="57275" y="231611"/>
                </a:cubicBezTo>
                <a:lnTo>
                  <a:pt x="15441" y="231611"/>
                </a:lnTo>
                <a:cubicBezTo>
                  <a:pt x="6900" y="231611"/>
                  <a:pt x="0" y="224711"/>
                  <a:pt x="0" y="216170"/>
                </a:cubicBezTo>
                <a:lnTo>
                  <a:pt x="0" y="200729"/>
                </a:lnTo>
                <a:close/>
                <a:moveTo>
                  <a:pt x="251539" y="231611"/>
                </a:moveTo>
                <a:cubicBezTo>
                  <a:pt x="253614" y="226882"/>
                  <a:pt x="254772" y="221671"/>
                  <a:pt x="254772" y="216170"/>
                </a:cubicBezTo>
                <a:lnTo>
                  <a:pt x="254772" y="208450"/>
                </a:lnTo>
                <a:cubicBezTo>
                  <a:pt x="254772" y="182780"/>
                  <a:pt x="245122" y="159329"/>
                  <a:pt x="229247" y="141572"/>
                </a:cubicBezTo>
                <a:cubicBezTo>
                  <a:pt x="234892" y="139883"/>
                  <a:pt x="240875" y="138967"/>
                  <a:pt x="247052" y="138967"/>
                </a:cubicBezTo>
                <a:cubicBezTo>
                  <a:pt x="281166" y="138967"/>
                  <a:pt x="308815" y="166615"/>
                  <a:pt x="308815" y="200729"/>
                </a:cubicBezTo>
                <a:lnTo>
                  <a:pt x="308815" y="216170"/>
                </a:lnTo>
                <a:cubicBezTo>
                  <a:pt x="308815" y="224711"/>
                  <a:pt x="301915" y="231611"/>
                  <a:pt x="293374" y="231611"/>
                </a:cubicBezTo>
                <a:lnTo>
                  <a:pt x="251539" y="231611"/>
                </a:lnTo>
                <a:close/>
                <a:moveTo>
                  <a:pt x="227751" y="77204"/>
                </a:moveTo>
                <a:cubicBezTo>
                  <a:pt x="227751" y="58029"/>
                  <a:pt x="243318" y="42462"/>
                  <a:pt x="262492" y="42462"/>
                </a:cubicBezTo>
                <a:cubicBezTo>
                  <a:pt x="281667" y="42462"/>
                  <a:pt x="297234" y="58029"/>
                  <a:pt x="297234" y="77204"/>
                </a:cubicBezTo>
                <a:cubicBezTo>
                  <a:pt x="297234" y="96378"/>
                  <a:pt x="281667" y="111945"/>
                  <a:pt x="262492" y="111945"/>
                </a:cubicBezTo>
                <a:cubicBezTo>
                  <a:pt x="243318" y="111945"/>
                  <a:pt x="227751" y="96378"/>
                  <a:pt x="227751" y="77204"/>
                </a:cubicBezTo>
                <a:close/>
                <a:moveTo>
                  <a:pt x="77204" y="208450"/>
                </a:moveTo>
                <a:cubicBezTo>
                  <a:pt x="77204" y="165795"/>
                  <a:pt x="111752" y="131246"/>
                  <a:pt x="154407" y="131246"/>
                </a:cubicBezTo>
                <a:cubicBezTo>
                  <a:pt x="197062" y="131246"/>
                  <a:pt x="231611" y="165795"/>
                  <a:pt x="231611" y="208450"/>
                </a:cubicBezTo>
                <a:lnTo>
                  <a:pt x="231611" y="216170"/>
                </a:lnTo>
                <a:cubicBezTo>
                  <a:pt x="231611" y="224711"/>
                  <a:pt x="224711" y="231611"/>
                  <a:pt x="216170" y="231611"/>
                </a:cubicBezTo>
                <a:lnTo>
                  <a:pt x="92644" y="231611"/>
                </a:lnTo>
                <a:cubicBezTo>
                  <a:pt x="84104" y="231611"/>
                  <a:pt x="77204" y="224711"/>
                  <a:pt x="77204" y="216170"/>
                </a:cubicBezTo>
                <a:lnTo>
                  <a:pt x="77204" y="20845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99380" y="2223465"/>
            <a:ext cx="9252085" cy="3458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45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团队基本信息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90565" y="2766979"/>
            <a:ext cx="4706334" cy="2470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组长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90565" y="3063441"/>
            <a:ext cx="4743392" cy="3458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45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陈嘉裕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606239" y="2766979"/>
            <a:ext cx="4706334" cy="2470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班级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606239" y="3063441"/>
            <a:ext cx="4743392" cy="3458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45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23计算机2班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90565" y="3606954"/>
            <a:ext cx="9523842" cy="2470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组员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90565" y="3952827"/>
            <a:ext cx="2285228" cy="592924"/>
          </a:xfrm>
          <a:custGeom>
            <a:avLst/>
            <a:gdLst/>
            <a:ahLst/>
            <a:cxnLst/>
            <a:rect l="l" t="t" r="r" b="b"/>
            <a:pathLst>
              <a:path w="2285228" h="592924">
                <a:moveTo>
                  <a:pt x="49408" y="0"/>
                </a:moveTo>
                <a:lnTo>
                  <a:pt x="2235820" y="0"/>
                </a:lnTo>
                <a:cubicBezTo>
                  <a:pt x="2263107" y="0"/>
                  <a:pt x="2285228" y="22121"/>
                  <a:pt x="2285228" y="49408"/>
                </a:cubicBezTo>
                <a:lnTo>
                  <a:pt x="2285228" y="543516"/>
                </a:lnTo>
                <a:cubicBezTo>
                  <a:pt x="2285228" y="570803"/>
                  <a:pt x="2263107" y="592924"/>
                  <a:pt x="2235820" y="592924"/>
                </a:cubicBezTo>
                <a:lnTo>
                  <a:pt x="49408" y="592924"/>
                </a:lnTo>
                <a:cubicBezTo>
                  <a:pt x="22139" y="592924"/>
                  <a:pt x="0" y="570785"/>
                  <a:pt x="0" y="543516"/>
                </a:cubicBezTo>
                <a:lnTo>
                  <a:pt x="0" y="49408"/>
                </a:lnTo>
                <a:cubicBezTo>
                  <a:pt x="0" y="22121"/>
                  <a:pt x="22121" y="0"/>
                  <a:pt x="49408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889386" y="4101058"/>
            <a:ext cx="2087587" cy="2964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5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江乐天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173649" y="3952827"/>
            <a:ext cx="2285228" cy="592924"/>
          </a:xfrm>
          <a:custGeom>
            <a:avLst/>
            <a:gdLst/>
            <a:ahLst/>
            <a:cxnLst/>
            <a:rect l="l" t="t" r="r" b="b"/>
            <a:pathLst>
              <a:path w="2285228" h="592924">
                <a:moveTo>
                  <a:pt x="49408" y="0"/>
                </a:moveTo>
                <a:lnTo>
                  <a:pt x="2235820" y="0"/>
                </a:lnTo>
                <a:cubicBezTo>
                  <a:pt x="2263107" y="0"/>
                  <a:pt x="2285228" y="22121"/>
                  <a:pt x="2285228" y="49408"/>
                </a:cubicBezTo>
                <a:lnTo>
                  <a:pt x="2285228" y="543516"/>
                </a:lnTo>
                <a:cubicBezTo>
                  <a:pt x="2285228" y="570803"/>
                  <a:pt x="2263107" y="592924"/>
                  <a:pt x="2235820" y="592924"/>
                </a:cubicBezTo>
                <a:lnTo>
                  <a:pt x="49408" y="592924"/>
                </a:lnTo>
                <a:cubicBezTo>
                  <a:pt x="22139" y="592924"/>
                  <a:pt x="0" y="570785"/>
                  <a:pt x="0" y="543516"/>
                </a:cubicBezTo>
                <a:lnTo>
                  <a:pt x="0" y="49408"/>
                </a:lnTo>
                <a:cubicBezTo>
                  <a:pt x="0" y="22121"/>
                  <a:pt x="22121" y="0"/>
                  <a:pt x="49408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3272470" y="4101058"/>
            <a:ext cx="2087587" cy="2964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5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华慈凯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556829" y="3952827"/>
            <a:ext cx="2285228" cy="592924"/>
          </a:xfrm>
          <a:custGeom>
            <a:avLst/>
            <a:gdLst/>
            <a:ahLst/>
            <a:cxnLst/>
            <a:rect l="l" t="t" r="r" b="b"/>
            <a:pathLst>
              <a:path w="2285228" h="592924">
                <a:moveTo>
                  <a:pt x="49408" y="0"/>
                </a:moveTo>
                <a:lnTo>
                  <a:pt x="2235820" y="0"/>
                </a:lnTo>
                <a:cubicBezTo>
                  <a:pt x="2263107" y="0"/>
                  <a:pt x="2285228" y="22121"/>
                  <a:pt x="2285228" y="49408"/>
                </a:cubicBezTo>
                <a:lnTo>
                  <a:pt x="2285228" y="543516"/>
                </a:lnTo>
                <a:cubicBezTo>
                  <a:pt x="2285228" y="570803"/>
                  <a:pt x="2263107" y="592924"/>
                  <a:pt x="2235820" y="592924"/>
                </a:cubicBezTo>
                <a:lnTo>
                  <a:pt x="49408" y="592924"/>
                </a:lnTo>
                <a:cubicBezTo>
                  <a:pt x="22139" y="592924"/>
                  <a:pt x="0" y="570785"/>
                  <a:pt x="0" y="543516"/>
                </a:cubicBezTo>
                <a:lnTo>
                  <a:pt x="0" y="49408"/>
                </a:lnTo>
                <a:cubicBezTo>
                  <a:pt x="0" y="22121"/>
                  <a:pt x="22121" y="0"/>
                  <a:pt x="49408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5655650" y="4101058"/>
            <a:ext cx="2087587" cy="2964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5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张响亮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939913" y="3952827"/>
            <a:ext cx="2285228" cy="592924"/>
          </a:xfrm>
          <a:custGeom>
            <a:avLst/>
            <a:gdLst/>
            <a:ahLst/>
            <a:cxnLst/>
            <a:rect l="l" t="t" r="r" b="b"/>
            <a:pathLst>
              <a:path w="2285228" h="592924">
                <a:moveTo>
                  <a:pt x="49408" y="0"/>
                </a:moveTo>
                <a:lnTo>
                  <a:pt x="2235820" y="0"/>
                </a:lnTo>
                <a:cubicBezTo>
                  <a:pt x="2263107" y="0"/>
                  <a:pt x="2285228" y="22121"/>
                  <a:pt x="2285228" y="49408"/>
                </a:cubicBezTo>
                <a:lnTo>
                  <a:pt x="2285228" y="543516"/>
                </a:lnTo>
                <a:cubicBezTo>
                  <a:pt x="2285228" y="570803"/>
                  <a:pt x="2263107" y="592924"/>
                  <a:pt x="2235820" y="592924"/>
                </a:cubicBezTo>
                <a:lnTo>
                  <a:pt x="49408" y="592924"/>
                </a:lnTo>
                <a:cubicBezTo>
                  <a:pt x="22139" y="592924"/>
                  <a:pt x="0" y="570785"/>
                  <a:pt x="0" y="543516"/>
                </a:cubicBezTo>
                <a:lnTo>
                  <a:pt x="0" y="49408"/>
                </a:lnTo>
                <a:cubicBezTo>
                  <a:pt x="0" y="22121"/>
                  <a:pt x="22121" y="0"/>
                  <a:pt x="49408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8038733" y="4101058"/>
            <a:ext cx="2087587" cy="2964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5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何周烨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18809" y="4990444"/>
            <a:ext cx="9956182" cy="4150468"/>
          </a:xfrm>
          <a:custGeom>
            <a:avLst/>
            <a:gdLst/>
            <a:ahLst/>
            <a:cxnLst/>
            <a:rect l="l" t="t" r="r" b="b"/>
            <a:pathLst>
              <a:path w="9956182" h="4150468">
                <a:moveTo>
                  <a:pt x="49410" y="0"/>
                </a:moveTo>
                <a:lnTo>
                  <a:pt x="9857360" y="0"/>
                </a:lnTo>
                <a:cubicBezTo>
                  <a:pt x="9911938" y="0"/>
                  <a:pt x="9956182" y="44244"/>
                  <a:pt x="9956182" y="98823"/>
                </a:cubicBezTo>
                <a:lnTo>
                  <a:pt x="9956182" y="4051645"/>
                </a:lnTo>
                <a:cubicBezTo>
                  <a:pt x="9956182" y="4106224"/>
                  <a:pt x="9911938" y="4150468"/>
                  <a:pt x="9857360" y="4150468"/>
                </a:cubicBezTo>
                <a:lnTo>
                  <a:pt x="49410" y="4150468"/>
                </a:lnTo>
                <a:cubicBezTo>
                  <a:pt x="22122" y="4150468"/>
                  <a:pt x="0" y="4128346"/>
                  <a:pt x="0" y="4101058"/>
                </a:cubicBezTo>
                <a:lnTo>
                  <a:pt x="0" y="49410"/>
                </a:lnTo>
                <a:cubicBezTo>
                  <a:pt x="0" y="22140"/>
                  <a:pt x="22140" y="0"/>
                  <a:pt x="4941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518809" y="4990444"/>
            <a:ext cx="49410" cy="4150468"/>
          </a:xfrm>
          <a:custGeom>
            <a:avLst/>
            <a:gdLst/>
            <a:ahLst/>
            <a:cxnLst/>
            <a:rect l="l" t="t" r="r" b="b"/>
            <a:pathLst>
              <a:path w="49410" h="4150468">
                <a:moveTo>
                  <a:pt x="49410" y="0"/>
                </a:moveTo>
                <a:lnTo>
                  <a:pt x="49410" y="0"/>
                </a:lnTo>
                <a:lnTo>
                  <a:pt x="49410" y="4150468"/>
                </a:lnTo>
                <a:lnTo>
                  <a:pt x="49410" y="4150468"/>
                </a:lnTo>
                <a:cubicBezTo>
                  <a:pt x="22122" y="4150468"/>
                  <a:pt x="0" y="4128346"/>
                  <a:pt x="0" y="4101058"/>
                </a:cubicBezTo>
                <a:lnTo>
                  <a:pt x="0" y="49410"/>
                </a:lnTo>
                <a:cubicBezTo>
                  <a:pt x="0" y="22140"/>
                  <a:pt x="22140" y="0"/>
                  <a:pt x="4941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Shape 23"/>
          <p:cNvSpPr/>
          <p:nvPr/>
        </p:nvSpPr>
        <p:spPr>
          <a:xfrm>
            <a:off x="806006" y="5286906"/>
            <a:ext cx="277933" cy="247052"/>
          </a:xfrm>
          <a:custGeom>
            <a:avLst/>
            <a:gdLst/>
            <a:ahLst/>
            <a:cxnLst/>
            <a:rect l="l" t="t" r="r" b="b"/>
            <a:pathLst>
              <a:path w="277933" h="247052">
                <a:moveTo>
                  <a:pt x="247245" y="115805"/>
                </a:moveTo>
                <a:lnTo>
                  <a:pt x="162321" y="115805"/>
                </a:lnTo>
                <a:cubicBezTo>
                  <a:pt x="153780" y="115805"/>
                  <a:pt x="146880" y="108905"/>
                  <a:pt x="146880" y="100365"/>
                </a:cubicBezTo>
                <a:lnTo>
                  <a:pt x="146880" y="15441"/>
                </a:lnTo>
                <a:cubicBezTo>
                  <a:pt x="146880" y="6900"/>
                  <a:pt x="153828" y="-97"/>
                  <a:pt x="162272" y="1013"/>
                </a:cubicBezTo>
                <a:cubicBezTo>
                  <a:pt x="213902" y="7865"/>
                  <a:pt x="254820" y="48783"/>
                  <a:pt x="261672" y="100413"/>
                </a:cubicBezTo>
                <a:cubicBezTo>
                  <a:pt x="262782" y="108857"/>
                  <a:pt x="255785" y="115805"/>
                  <a:pt x="247245" y="115805"/>
                </a:cubicBezTo>
                <a:close/>
                <a:moveTo>
                  <a:pt x="107410" y="17950"/>
                </a:moveTo>
                <a:cubicBezTo>
                  <a:pt x="116143" y="16116"/>
                  <a:pt x="123719" y="23258"/>
                  <a:pt x="123719" y="32184"/>
                </a:cubicBezTo>
                <a:lnTo>
                  <a:pt x="123719" y="127386"/>
                </a:lnTo>
                <a:cubicBezTo>
                  <a:pt x="123719" y="130088"/>
                  <a:pt x="124684" y="132694"/>
                  <a:pt x="126373" y="134769"/>
                </a:cubicBezTo>
                <a:lnTo>
                  <a:pt x="190114" y="211683"/>
                </a:lnTo>
                <a:cubicBezTo>
                  <a:pt x="195759" y="218486"/>
                  <a:pt x="194553" y="228764"/>
                  <a:pt x="186785" y="232962"/>
                </a:cubicBezTo>
                <a:cubicBezTo>
                  <a:pt x="170331" y="241937"/>
                  <a:pt x="151464" y="247052"/>
                  <a:pt x="131439" y="247052"/>
                </a:cubicBezTo>
                <a:cubicBezTo>
                  <a:pt x="67505" y="247052"/>
                  <a:pt x="15634" y="195180"/>
                  <a:pt x="15634" y="131246"/>
                </a:cubicBezTo>
                <a:cubicBezTo>
                  <a:pt x="15634" y="75515"/>
                  <a:pt x="54959" y="29000"/>
                  <a:pt x="107410" y="17950"/>
                </a:cubicBezTo>
                <a:close/>
                <a:moveTo>
                  <a:pt x="230549" y="138967"/>
                </a:moveTo>
                <a:lnTo>
                  <a:pt x="261431" y="138967"/>
                </a:lnTo>
                <a:cubicBezTo>
                  <a:pt x="270358" y="138967"/>
                  <a:pt x="277499" y="146542"/>
                  <a:pt x="275665" y="155276"/>
                </a:cubicBezTo>
                <a:cubicBezTo>
                  <a:pt x="270744" y="178630"/>
                  <a:pt x="258777" y="199378"/>
                  <a:pt x="242082" y="215205"/>
                </a:cubicBezTo>
                <a:cubicBezTo>
                  <a:pt x="236147" y="220851"/>
                  <a:pt x="226834" y="219644"/>
                  <a:pt x="221623" y="213323"/>
                </a:cubicBezTo>
                <a:lnTo>
                  <a:pt x="180898" y="164251"/>
                </a:lnTo>
                <a:cubicBezTo>
                  <a:pt x="172550" y="154166"/>
                  <a:pt x="179740" y="138967"/>
                  <a:pt x="192768" y="138967"/>
                </a:cubicBezTo>
                <a:lnTo>
                  <a:pt x="230501" y="138967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1099380" y="5237495"/>
            <a:ext cx="9252085" cy="3458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45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工作量分配原则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90565" y="5781009"/>
            <a:ext cx="9536195" cy="96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5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本项目采用</a:t>
            </a:r>
            <a:r>
              <a:rPr lang="en-US" sz="155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公平合理的任务分配原则</a:t>
            </a:r>
            <a:r>
              <a:rPr lang="en-US" sz="155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，每位成员承担</a:t>
            </a:r>
            <a:r>
              <a:rPr lang="en-US" sz="155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20%</a:t>
            </a:r>
            <a:r>
              <a:rPr lang="en-US" sz="155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的工作量，体现团队协作的平等性。任务分配充分考虑每位成员的技术特长与兴趣方向，确保人尽其才，同时通过Git版本控制与定期进度同步会议，保障各模块开发的协调一致。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796742" y="6948328"/>
            <a:ext cx="1791125" cy="1000559"/>
          </a:xfrm>
          <a:custGeom>
            <a:avLst/>
            <a:gdLst/>
            <a:ahLst/>
            <a:cxnLst/>
            <a:rect l="l" t="t" r="r" b="b"/>
            <a:pathLst>
              <a:path w="1791125" h="1000559">
                <a:moveTo>
                  <a:pt x="49408" y="0"/>
                </a:moveTo>
                <a:lnTo>
                  <a:pt x="1741717" y="0"/>
                </a:lnTo>
                <a:cubicBezTo>
                  <a:pt x="1769004" y="0"/>
                  <a:pt x="1791125" y="22121"/>
                  <a:pt x="1791125" y="49408"/>
                </a:cubicBezTo>
                <a:lnTo>
                  <a:pt x="1791125" y="951152"/>
                </a:lnTo>
                <a:cubicBezTo>
                  <a:pt x="1791125" y="978439"/>
                  <a:pt x="1769004" y="1000559"/>
                  <a:pt x="1741717" y="1000559"/>
                </a:cubicBezTo>
                <a:lnTo>
                  <a:pt x="49408" y="1000559"/>
                </a:lnTo>
                <a:cubicBezTo>
                  <a:pt x="22121" y="1000559"/>
                  <a:pt x="0" y="978439"/>
                  <a:pt x="0" y="951152"/>
                </a:cubicBezTo>
                <a:lnTo>
                  <a:pt x="0" y="49408"/>
                </a:lnTo>
                <a:cubicBezTo>
                  <a:pt x="0" y="22139"/>
                  <a:pt x="22139" y="0"/>
                  <a:pt x="49408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 w="12700">
            <a:solidFill>
              <a:srgbClr val="4FD1C5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7"/>
          <p:cNvSpPr/>
          <p:nvPr/>
        </p:nvSpPr>
        <p:spPr>
          <a:xfrm>
            <a:off x="907915" y="7102736"/>
            <a:ext cx="1568778" cy="2470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6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陈嘉裕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77033" y="7399198"/>
            <a:ext cx="1630541" cy="3952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334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20%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2703189" y="6948328"/>
            <a:ext cx="1791125" cy="1000559"/>
          </a:xfrm>
          <a:custGeom>
            <a:avLst/>
            <a:gdLst/>
            <a:ahLst/>
            <a:cxnLst/>
            <a:rect l="l" t="t" r="r" b="b"/>
            <a:pathLst>
              <a:path w="1791125" h="1000559">
                <a:moveTo>
                  <a:pt x="49408" y="0"/>
                </a:moveTo>
                <a:lnTo>
                  <a:pt x="1741717" y="0"/>
                </a:lnTo>
                <a:cubicBezTo>
                  <a:pt x="1769004" y="0"/>
                  <a:pt x="1791125" y="22121"/>
                  <a:pt x="1791125" y="49408"/>
                </a:cubicBezTo>
                <a:lnTo>
                  <a:pt x="1791125" y="951152"/>
                </a:lnTo>
                <a:cubicBezTo>
                  <a:pt x="1791125" y="978439"/>
                  <a:pt x="1769004" y="1000559"/>
                  <a:pt x="1741717" y="1000559"/>
                </a:cubicBezTo>
                <a:lnTo>
                  <a:pt x="49408" y="1000559"/>
                </a:lnTo>
                <a:cubicBezTo>
                  <a:pt x="22121" y="1000559"/>
                  <a:pt x="0" y="978439"/>
                  <a:pt x="0" y="951152"/>
                </a:cubicBezTo>
                <a:lnTo>
                  <a:pt x="0" y="49408"/>
                </a:lnTo>
                <a:cubicBezTo>
                  <a:pt x="0" y="22139"/>
                  <a:pt x="22139" y="0"/>
                  <a:pt x="49408" y="0"/>
                </a:cubicBezTo>
                <a:close/>
              </a:path>
            </a:pathLst>
          </a:custGeom>
          <a:solidFill>
            <a:srgbClr val="A0AEC0">
              <a:alpha val="10196"/>
            </a:srgbClr>
          </a:solidFill>
          <a:ln w="12700">
            <a:solidFill>
              <a:srgbClr val="A0AEC0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2814362" y="7102736"/>
            <a:ext cx="1568778" cy="2470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6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江乐天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2783481" y="7399198"/>
            <a:ext cx="1630541" cy="3952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334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20%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4609733" y="6948328"/>
            <a:ext cx="1791125" cy="1000559"/>
          </a:xfrm>
          <a:custGeom>
            <a:avLst/>
            <a:gdLst/>
            <a:ahLst/>
            <a:cxnLst/>
            <a:rect l="l" t="t" r="r" b="b"/>
            <a:pathLst>
              <a:path w="1791125" h="1000559">
                <a:moveTo>
                  <a:pt x="49408" y="0"/>
                </a:moveTo>
                <a:lnTo>
                  <a:pt x="1741717" y="0"/>
                </a:lnTo>
                <a:cubicBezTo>
                  <a:pt x="1769004" y="0"/>
                  <a:pt x="1791125" y="22121"/>
                  <a:pt x="1791125" y="49408"/>
                </a:cubicBezTo>
                <a:lnTo>
                  <a:pt x="1791125" y="951152"/>
                </a:lnTo>
                <a:cubicBezTo>
                  <a:pt x="1791125" y="978439"/>
                  <a:pt x="1769004" y="1000559"/>
                  <a:pt x="1741717" y="1000559"/>
                </a:cubicBezTo>
                <a:lnTo>
                  <a:pt x="49408" y="1000559"/>
                </a:lnTo>
                <a:cubicBezTo>
                  <a:pt x="22121" y="1000559"/>
                  <a:pt x="0" y="978439"/>
                  <a:pt x="0" y="951152"/>
                </a:cubicBezTo>
                <a:lnTo>
                  <a:pt x="0" y="49408"/>
                </a:lnTo>
                <a:cubicBezTo>
                  <a:pt x="0" y="22139"/>
                  <a:pt x="22139" y="0"/>
                  <a:pt x="49408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 w="12700">
            <a:solidFill>
              <a:srgbClr val="4FD1C5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" name="Text 33"/>
          <p:cNvSpPr/>
          <p:nvPr/>
        </p:nvSpPr>
        <p:spPr>
          <a:xfrm>
            <a:off x="4720907" y="7102736"/>
            <a:ext cx="1568778" cy="2470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6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华慈凯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4690025" y="7399198"/>
            <a:ext cx="1630541" cy="3952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334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20%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516181" y="6948328"/>
            <a:ext cx="1791125" cy="1000559"/>
          </a:xfrm>
          <a:custGeom>
            <a:avLst/>
            <a:gdLst/>
            <a:ahLst/>
            <a:cxnLst/>
            <a:rect l="l" t="t" r="r" b="b"/>
            <a:pathLst>
              <a:path w="1791125" h="1000559">
                <a:moveTo>
                  <a:pt x="49408" y="0"/>
                </a:moveTo>
                <a:lnTo>
                  <a:pt x="1741717" y="0"/>
                </a:lnTo>
                <a:cubicBezTo>
                  <a:pt x="1769004" y="0"/>
                  <a:pt x="1791125" y="22121"/>
                  <a:pt x="1791125" y="49408"/>
                </a:cubicBezTo>
                <a:lnTo>
                  <a:pt x="1791125" y="951152"/>
                </a:lnTo>
                <a:cubicBezTo>
                  <a:pt x="1791125" y="978439"/>
                  <a:pt x="1769004" y="1000559"/>
                  <a:pt x="1741717" y="1000559"/>
                </a:cubicBezTo>
                <a:lnTo>
                  <a:pt x="49408" y="1000559"/>
                </a:lnTo>
                <a:cubicBezTo>
                  <a:pt x="22121" y="1000559"/>
                  <a:pt x="0" y="978439"/>
                  <a:pt x="0" y="951152"/>
                </a:cubicBezTo>
                <a:lnTo>
                  <a:pt x="0" y="49408"/>
                </a:lnTo>
                <a:cubicBezTo>
                  <a:pt x="0" y="22139"/>
                  <a:pt x="22139" y="0"/>
                  <a:pt x="49408" y="0"/>
                </a:cubicBezTo>
                <a:close/>
              </a:path>
            </a:pathLst>
          </a:custGeom>
          <a:solidFill>
            <a:srgbClr val="A0AEC0">
              <a:alpha val="10196"/>
            </a:srgbClr>
          </a:solidFill>
          <a:ln w="12700">
            <a:solidFill>
              <a:srgbClr val="A0AEC0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6627354" y="7102736"/>
            <a:ext cx="1568778" cy="2470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6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张响亮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596473" y="7399198"/>
            <a:ext cx="1630541" cy="3952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334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20%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8422725" y="6948328"/>
            <a:ext cx="1791125" cy="1000559"/>
          </a:xfrm>
          <a:custGeom>
            <a:avLst/>
            <a:gdLst/>
            <a:ahLst/>
            <a:cxnLst/>
            <a:rect l="l" t="t" r="r" b="b"/>
            <a:pathLst>
              <a:path w="1791125" h="1000559">
                <a:moveTo>
                  <a:pt x="49408" y="0"/>
                </a:moveTo>
                <a:lnTo>
                  <a:pt x="1741717" y="0"/>
                </a:lnTo>
                <a:cubicBezTo>
                  <a:pt x="1769004" y="0"/>
                  <a:pt x="1791125" y="22121"/>
                  <a:pt x="1791125" y="49408"/>
                </a:cubicBezTo>
                <a:lnTo>
                  <a:pt x="1791125" y="951152"/>
                </a:lnTo>
                <a:cubicBezTo>
                  <a:pt x="1791125" y="978439"/>
                  <a:pt x="1769004" y="1000559"/>
                  <a:pt x="1741717" y="1000559"/>
                </a:cubicBezTo>
                <a:lnTo>
                  <a:pt x="49408" y="1000559"/>
                </a:lnTo>
                <a:cubicBezTo>
                  <a:pt x="22121" y="1000559"/>
                  <a:pt x="0" y="978439"/>
                  <a:pt x="0" y="951152"/>
                </a:cubicBezTo>
                <a:lnTo>
                  <a:pt x="0" y="49408"/>
                </a:lnTo>
                <a:cubicBezTo>
                  <a:pt x="0" y="22139"/>
                  <a:pt x="22139" y="0"/>
                  <a:pt x="49408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 w="12700">
            <a:solidFill>
              <a:srgbClr val="4FD1C5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" name="Text 39"/>
          <p:cNvSpPr/>
          <p:nvPr/>
        </p:nvSpPr>
        <p:spPr>
          <a:xfrm>
            <a:off x="8533898" y="7102736"/>
            <a:ext cx="1568778" cy="2470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6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何周烨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503017" y="7399198"/>
            <a:ext cx="1630541" cy="3952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334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20%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10792491" y="1976413"/>
            <a:ext cx="4965739" cy="5237495"/>
          </a:xfrm>
          <a:custGeom>
            <a:avLst/>
            <a:gdLst/>
            <a:ahLst/>
            <a:cxnLst/>
            <a:rect l="l" t="t" r="r" b="b"/>
            <a:pathLst>
              <a:path w="4965739" h="5237495">
                <a:moveTo>
                  <a:pt x="49410" y="0"/>
                </a:moveTo>
                <a:lnTo>
                  <a:pt x="4866920" y="0"/>
                </a:lnTo>
                <a:cubicBezTo>
                  <a:pt x="4921496" y="0"/>
                  <a:pt x="4965739" y="44242"/>
                  <a:pt x="4965739" y="98818"/>
                </a:cubicBezTo>
                <a:lnTo>
                  <a:pt x="4965739" y="5138677"/>
                </a:lnTo>
                <a:cubicBezTo>
                  <a:pt x="4965739" y="5193253"/>
                  <a:pt x="4921496" y="5237495"/>
                  <a:pt x="4866920" y="5237495"/>
                </a:cubicBezTo>
                <a:lnTo>
                  <a:pt x="49410" y="5237495"/>
                </a:lnTo>
                <a:cubicBezTo>
                  <a:pt x="22122" y="5237495"/>
                  <a:pt x="0" y="5215374"/>
                  <a:pt x="0" y="5188085"/>
                </a:cubicBezTo>
                <a:lnTo>
                  <a:pt x="0" y="49410"/>
                </a:lnTo>
                <a:cubicBezTo>
                  <a:pt x="0" y="22140"/>
                  <a:pt x="22140" y="0"/>
                  <a:pt x="4941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Shape 42"/>
          <p:cNvSpPr/>
          <p:nvPr/>
        </p:nvSpPr>
        <p:spPr>
          <a:xfrm>
            <a:off x="10792491" y="1976413"/>
            <a:ext cx="49410" cy="5237495"/>
          </a:xfrm>
          <a:custGeom>
            <a:avLst/>
            <a:gdLst/>
            <a:ahLst/>
            <a:cxnLst/>
            <a:rect l="l" t="t" r="r" b="b"/>
            <a:pathLst>
              <a:path w="49410" h="5237495">
                <a:moveTo>
                  <a:pt x="49410" y="0"/>
                </a:moveTo>
                <a:lnTo>
                  <a:pt x="49410" y="0"/>
                </a:lnTo>
                <a:lnTo>
                  <a:pt x="49410" y="5237495"/>
                </a:lnTo>
                <a:lnTo>
                  <a:pt x="49410" y="5237495"/>
                </a:lnTo>
                <a:cubicBezTo>
                  <a:pt x="22122" y="5237495"/>
                  <a:pt x="0" y="5215374"/>
                  <a:pt x="0" y="5188085"/>
                </a:cubicBezTo>
                <a:lnTo>
                  <a:pt x="0" y="49410"/>
                </a:lnTo>
                <a:cubicBezTo>
                  <a:pt x="0" y="22140"/>
                  <a:pt x="22140" y="0"/>
                  <a:pt x="4941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Shape 43"/>
          <p:cNvSpPr/>
          <p:nvPr/>
        </p:nvSpPr>
        <p:spPr>
          <a:xfrm>
            <a:off x="11095129" y="2272875"/>
            <a:ext cx="247052" cy="247052"/>
          </a:xfrm>
          <a:custGeom>
            <a:avLst/>
            <a:gdLst/>
            <a:ahLst/>
            <a:cxnLst/>
            <a:rect l="l" t="t" r="r" b="b"/>
            <a:pathLst>
              <a:path w="247052" h="247052">
                <a:moveTo>
                  <a:pt x="64562" y="17516"/>
                </a:moveTo>
                <a:cubicBezTo>
                  <a:pt x="69821" y="21183"/>
                  <a:pt x="71076" y="28421"/>
                  <a:pt x="67408" y="33632"/>
                </a:cubicBezTo>
                <a:lnTo>
                  <a:pt x="40387" y="72234"/>
                </a:lnTo>
                <a:cubicBezTo>
                  <a:pt x="38409" y="75032"/>
                  <a:pt x="35321" y="76818"/>
                  <a:pt x="31895" y="77107"/>
                </a:cubicBezTo>
                <a:cubicBezTo>
                  <a:pt x="28469" y="77397"/>
                  <a:pt x="25091" y="76239"/>
                  <a:pt x="22679" y="73826"/>
                </a:cubicBezTo>
                <a:lnTo>
                  <a:pt x="3378" y="54525"/>
                </a:lnTo>
                <a:cubicBezTo>
                  <a:pt x="-1110" y="49989"/>
                  <a:pt x="-1110" y="42655"/>
                  <a:pt x="3378" y="38119"/>
                </a:cubicBezTo>
                <a:cubicBezTo>
                  <a:pt x="7865" y="33584"/>
                  <a:pt x="15248" y="33632"/>
                  <a:pt x="19783" y="38119"/>
                </a:cubicBezTo>
                <a:lnTo>
                  <a:pt x="29337" y="47673"/>
                </a:lnTo>
                <a:lnTo>
                  <a:pt x="48445" y="20362"/>
                </a:lnTo>
                <a:cubicBezTo>
                  <a:pt x="52112" y="15103"/>
                  <a:pt x="59350" y="13848"/>
                  <a:pt x="64562" y="17516"/>
                </a:cubicBezTo>
                <a:close/>
                <a:moveTo>
                  <a:pt x="64562" y="94719"/>
                </a:moveTo>
                <a:cubicBezTo>
                  <a:pt x="69821" y="98386"/>
                  <a:pt x="71076" y="105624"/>
                  <a:pt x="67408" y="110835"/>
                </a:cubicBezTo>
                <a:lnTo>
                  <a:pt x="40387" y="149437"/>
                </a:lnTo>
                <a:cubicBezTo>
                  <a:pt x="38409" y="152236"/>
                  <a:pt x="35321" y="154021"/>
                  <a:pt x="31895" y="154311"/>
                </a:cubicBezTo>
                <a:cubicBezTo>
                  <a:pt x="28469" y="154600"/>
                  <a:pt x="25091" y="153442"/>
                  <a:pt x="22679" y="151030"/>
                </a:cubicBezTo>
                <a:lnTo>
                  <a:pt x="3378" y="131729"/>
                </a:lnTo>
                <a:cubicBezTo>
                  <a:pt x="-1158" y="127193"/>
                  <a:pt x="-1158" y="119859"/>
                  <a:pt x="3378" y="115371"/>
                </a:cubicBezTo>
                <a:cubicBezTo>
                  <a:pt x="7913" y="110884"/>
                  <a:pt x="15248" y="110835"/>
                  <a:pt x="19735" y="115371"/>
                </a:cubicBezTo>
                <a:lnTo>
                  <a:pt x="29289" y="124925"/>
                </a:lnTo>
                <a:lnTo>
                  <a:pt x="48397" y="97614"/>
                </a:lnTo>
                <a:cubicBezTo>
                  <a:pt x="52064" y="92355"/>
                  <a:pt x="59302" y="91100"/>
                  <a:pt x="64513" y="94767"/>
                </a:cubicBezTo>
                <a:close/>
                <a:moveTo>
                  <a:pt x="108085" y="46322"/>
                </a:moveTo>
                <a:cubicBezTo>
                  <a:pt x="108085" y="37782"/>
                  <a:pt x="114985" y="30881"/>
                  <a:pt x="123526" y="30881"/>
                </a:cubicBezTo>
                <a:lnTo>
                  <a:pt x="231611" y="30881"/>
                </a:lnTo>
                <a:cubicBezTo>
                  <a:pt x="240152" y="30881"/>
                  <a:pt x="247052" y="37782"/>
                  <a:pt x="247052" y="46322"/>
                </a:cubicBezTo>
                <a:cubicBezTo>
                  <a:pt x="247052" y="54863"/>
                  <a:pt x="240152" y="61763"/>
                  <a:pt x="231611" y="61763"/>
                </a:cubicBezTo>
                <a:lnTo>
                  <a:pt x="123526" y="61763"/>
                </a:lnTo>
                <a:cubicBezTo>
                  <a:pt x="114985" y="61763"/>
                  <a:pt x="108085" y="54863"/>
                  <a:pt x="108085" y="46322"/>
                </a:cubicBezTo>
                <a:close/>
                <a:moveTo>
                  <a:pt x="108085" y="123526"/>
                </a:moveTo>
                <a:cubicBezTo>
                  <a:pt x="108085" y="114985"/>
                  <a:pt x="114985" y="108085"/>
                  <a:pt x="123526" y="108085"/>
                </a:cubicBezTo>
                <a:lnTo>
                  <a:pt x="231611" y="108085"/>
                </a:lnTo>
                <a:cubicBezTo>
                  <a:pt x="240152" y="108085"/>
                  <a:pt x="247052" y="114985"/>
                  <a:pt x="247052" y="123526"/>
                </a:cubicBezTo>
                <a:cubicBezTo>
                  <a:pt x="247052" y="132066"/>
                  <a:pt x="240152" y="138967"/>
                  <a:pt x="231611" y="138967"/>
                </a:cubicBezTo>
                <a:lnTo>
                  <a:pt x="123526" y="138967"/>
                </a:lnTo>
                <a:cubicBezTo>
                  <a:pt x="114985" y="138967"/>
                  <a:pt x="108085" y="132066"/>
                  <a:pt x="108085" y="123526"/>
                </a:cubicBezTo>
                <a:close/>
                <a:moveTo>
                  <a:pt x="77204" y="200729"/>
                </a:moveTo>
                <a:cubicBezTo>
                  <a:pt x="77204" y="192189"/>
                  <a:pt x="84104" y="185289"/>
                  <a:pt x="92644" y="185289"/>
                </a:cubicBezTo>
                <a:lnTo>
                  <a:pt x="231611" y="185289"/>
                </a:lnTo>
                <a:cubicBezTo>
                  <a:pt x="240152" y="185289"/>
                  <a:pt x="247052" y="192189"/>
                  <a:pt x="247052" y="200729"/>
                </a:cubicBezTo>
                <a:cubicBezTo>
                  <a:pt x="247052" y="209270"/>
                  <a:pt x="240152" y="216170"/>
                  <a:pt x="231611" y="216170"/>
                </a:cubicBezTo>
                <a:lnTo>
                  <a:pt x="92644" y="216170"/>
                </a:lnTo>
                <a:cubicBezTo>
                  <a:pt x="84104" y="216170"/>
                  <a:pt x="77204" y="209270"/>
                  <a:pt x="77204" y="200729"/>
                </a:cubicBezTo>
                <a:close/>
                <a:moveTo>
                  <a:pt x="30881" y="181429"/>
                </a:moveTo>
                <a:cubicBezTo>
                  <a:pt x="41534" y="181429"/>
                  <a:pt x="50182" y="190077"/>
                  <a:pt x="50182" y="200729"/>
                </a:cubicBezTo>
                <a:cubicBezTo>
                  <a:pt x="50182" y="211382"/>
                  <a:pt x="41534" y="220030"/>
                  <a:pt x="30881" y="220030"/>
                </a:cubicBezTo>
                <a:cubicBezTo>
                  <a:pt x="20229" y="220030"/>
                  <a:pt x="11581" y="211382"/>
                  <a:pt x="11581" y="200729"/>
                </a:cubicBezTo>
                <a:cubicBezTo>
                  <a:pt x="11581" y="190077"/>
                  <a:pt x="20229" y="181429"/>
                  <a:pt x="30881" y="181429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Text 44"/>
          <p:cNvSpPr/>
          <p:nvPr/>
        </p:nvSpPr>
        <p:spPr>
          <a:xfrm>
            <a:off x="11373062" y="2223465"/>
            <a:ext cx="4261641" cy="3458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45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协作模式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11064248" y="2766979"/>
            <a:ext cx="395283" cy="395283"/>
          </a:xfrm>
          <a:custGeom>
            <a:avLst/>
            <a:gdLst/>
            <a:ahLst/>
            <a:cxnLst/>
            <a:rect l="l" t="t" r="r" b="b"/>
            <a:pathLst>
              <a:path w="395283" h="395283">
                <a:moveTo>
                  <a:pt x="197641" y="0"/>
                </a:moveTo>
                <a:lnTo>
                  <a:pt x="197641" y="0"/>
                </a:lnTo>
                <a:cubicBezTo>
                  <a:pt x="306723" y="0"/>
                  <a:pt x="395283" y="88560"/>
                  <a:pt x="395283" y="197641"/>
                </a:cubicBezTo>
                <a:lnTo>
                  <a:pt x="395283" y="197641"/>
                </a:lnTo>
                <a:cubicBezTo>
                  <a:pt x="395283" y="306723"/>
                  <a:pt x="306723" y="395283"/>
                  <a:pt x="197641" y="395283"/>
                </a:cubicBezTo>
                <a:lnTo>
                  <a:pt x="197641" y="395283"/>
                </a:lnTo>
                <a:cubicBezTo>
                  <a:pt x="88560" y="395283"/>
                  <a:pt x="0" y="306723"/>
                  <a:pt x="0" y="197641"/>
                </a:cubicBezTo>
                <a:lnTo>
                  <a:pt x="0" y="197641"/>
                </a:lnTo>
                <a:cubicBezTo>
                  <a:pt x="0" y="88560"/>
                  <a:pt x="88560" y="0"/>
                  <a:pt x="19764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Text 46"/>
          <p:cNvSpPr/>
          <p:nvPr/>
        </p:nvSpPr>
        <p:spPr>
          <a:xfrm>
            <a:off x="11227823" y="2841094"/>
            <a:ext cx="160584" cy="2470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2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607761" y="2766979"/>
            <a:ext cx="4002237" cy="2964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5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Git版本控制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1607761" y="3112851"/>
            <a:ext cx="4002237" cy="5929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5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使用Git进行代码版本管理，建立规范的分支策略与提交规范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11064248" y="3854006"/>
            <a:ext cx="395283" cy="395283"/>
          </a:xfrm>
          <a:custGeom>
            <a:avLst/>
            <a:gdLst/>
            <a:ahLst/>
            <a:cxnLst/>
            <a:rect l="l" t="t" r="r" b="b"/>
            <a:pathLst>
              <a:path w="395283" h="395283">
                <a:moveTo>
                  <a:pt x="197641" y="0"/>
                </a:moveTo>
                <a:lnTo>
                  <a:pt x="197641" y="0"/>
                </a:lnTo>
                <a:cubicBezTo>
                  <a:pt x="306723" y="0"/>
                  <a:pt x="395283" y="88560"/>
                  <a:pt x="395283" y="197641"/>
                </a:cubicBezTo>
                <a:lnTo>
                  <a:pt x="395283" y="197641"/>
                </a:lnTo>
                <a:cubicBezTo>
                  <a:pt x="395283" y="306723"/>
                  <a:pt x="306723" y="395283"/>
                  <a:pt x="197641" y="395283"/>
                </a:cubicBezTo>
                <a:lnTo>
                  <a:pt x="197641" y="395283"/>
                </a:lnTo>
                <a:cubicBezTo>
                  <a:pt x="88560" y="395283"/>
                  <a:pt x="0" y="306723"/>
                  <a:pt x="0" y="197641"/>
                </a:cubicBezTo>
                <a:lnTo>
                  <a:pt x="0" y="197641"/>
                </a:lnTo>
                <a:cubicBezTo>
                  <a:pt x="0" y="88560"/>
                  <a:pt x="88560" y="0"/>
                  <a:pt x="19764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Text 50"/>
          <p:cNvSpPr/>
          <p:nvPr/>
        </p:nvSpPr>
        <p:spPr>
          <a:xfrm>
            <a:off x="11213251" y="3928122"/>
            <a:ext cx="185289" cy="2470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2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607761" y="3854006"/>
            <a:ext cx="4002237" cy="2964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5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进度同步会议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607761" y="4199878"/>
            <a:ext cx="4002237" cy="5929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5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定期召开进度同步会议，协调前后端接口约定，解决开发阻塞问题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11064248" y="4941033"/>
            <a:ext cx="395283" cy="395283"/>
          </a:xfrm>
          <a:custGeom>
            <a:avLst/>
            <a:gdLst/>
            <a:ahLst/>
            <a:cxnLst/>
            <a:rect l="l" t="t" r="r" b="b"/>
            <a:pathLst>
              <a:path w="395283" h="395283">
                <a:moveTo>
                  <a:pt x="197641" y="0"/>
                </a:moveTo>
                <a:lnTo>
                  <a:pt x="197641" y="0"/>
                </a:lnTo>
                <a:cubicBezTo>
                  <a:pt x="306723" y="0"/>
                  <a:pt x="395283" y="88560"/>
                  <a:pt x="395283" y="197641"/>
                </a:cubicBezTo>
                <a:lnTo>
                  <a:pt x="395283" y="197641"/>
                </a:lnTo>
                <a:cubicBezTo>
                  <a:pt x="395283" y="306723"/>
                  <a:pt x="306723" y="395283"/>
                  <a:pt x="197641" y="395283"/>
                </a:cubicBezTo>
                <a:lnTo>
                  <a:pt x="197641" y="395283"/>
                </a:lnTo>
                <a:cubicBezTo>
                  <a:pt x="88560" y="395283"/>
                  <a:pt x="0" y="306723"/>
                  <a:pt x="0" y="197641"/>
                </a:cubicBezTo>
                <a:lnTo>
                  <a:pt x="0" y="197641"/>
                </a:lnTo>
                <a:cubicBezTo>
                  <a:pt x="0" y="88560"/>
                  <a:pt x="88560" y="0"/>
                  <a:pt x="19764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6" name="Text 54"/>
          <p:cNvSpPr/>
          <p:nvPr/>
        </p:nvSpPr>
        <p:spPr>
          <a:xfrm>
            <a:off x="11211031" y="5015149"/>
            <a:ext cx="185289" cy="2470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2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1607761" y="4941033"/>
            <a:ext cx="4002237" cy="2964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5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前后端联调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1607761" y="5286906"/>
            <a:ext cx="4002237" cy="5929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5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通过Postman测试接口，确保数据传输正常，前后端协同开发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11064248" y="6028061"/>
            <a:ext cx="395283" cy="395283"/>
          </a:xfrm>
          <a:custGeom>
            <a:avLst/>
            <a:gdLst/>
            <a:ahLst/>
            <a:cxnLst/>
            <a:rect l="l" t="t" r="r" b="b"/>
            <a:pathLst>
              <a:path w="395283" h="395283">
                <a:moveTo>
                  <a:pt x="197641" y="0"/>
                </a:moveTo>
                <a:lnTo>
                  <a:pt x="197641" y="0"/>
                </a:lnTo>
                <a:cubicBezTo>
                  <a:pt x="306723" y="0"/>
                  <a:pt x="395283" y="88560"/>
                  <a:pt x="395283" y="197641"/>
                </a:cubicBezTo>
                <a:lnTo>
                  <a:pt x="395283" y="197641"/>
                </a:lnTo>
                <a:cubicBezTo>
                  <a:pt x="395283" y="306723"/>
                  <a:pt x="306723" y="395283"/>
                  <a:pt x="197641" y="395283"/>
                </a:cubicBezTo>
                <a:lnTo>
                  <a:pt x="197641" y="395283"/>
                </a:lnTo>
                <a:cubicBezTo>
                  <a:pt x="88560" y="395283"/>
                  <a:pt x="0" y="306723"/>
                  <a:pt x="0" y="197641"/>
                </a:cubicBezTo>
                <a:lnTo>
                  <a:pt x="0" y="197641"/>
                </a:lnTo>
                <a:cubicBezTo>
                  <a:pt x="0" y="88560"/>
                  <a:pt x="88560" y="0"/>
                  <a:pt x="19764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0" name="Text 58"/>
          <p:cNvSpPr/>
          <p:nvPr/>
        </p:nvSpPr>
        <p:spPr>
          <a:xfrm>
            <a:off x="11211128" y="6102176"/>
            <a:ext cx="185289" cy="2470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2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11607761" y="6028061"/>
            <a:ext cx="4002237" cy="2964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5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文档规范化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11607761" y="6373933"/>
            <a:ext cx="4002237" cy="5929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5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编写详细的API文档、数据库设计文档，确保项目可维护性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10792491" y="7411550"/>
            <a:ext cx="4965739" cy="1729362"/>
          </a:xfrm>
          <a:custGeom>
            <a:avLst/>
            <a:gdLst/>
            <a:ahLst/>
            <a:cxnLst/>
            <a:rect l="l" t="t" r="r" b="b"/>
            <a:pathLst>
              <a:path w="4965739" h="1729362">
                <a:moveTo>
                  <a:pt x="49410" y="0"/>
                </a:moveTo>
                <a:lnTo>
                  <a:pt x="4866923" y="0"/>
                </a:lnTo>
                <a:cubicBezTo>
                  <a:pt x="4921497" y="0"/>
                  <a:pt x="4965739" y="44241"/>
                  <a:pt x="4965739" y="98816"/>
                </a:cubicBezTo>
                <a:lnTo>
                  <a:pt x="4965739" y="1630546"/>
                </a:lnTo>
                <a:cubicBezTo>
                  <a:pt x="4965739" y="1685120"/>
                  <a:pt x="4921497" y="1729362"/>
                  <a:pt x="4866923" y="1729362"/>
                </a:cubicBezTo>
                <a:lnTo>
                  <a:pt x="49410" y="1729362"/>
                </a:lnTo>
                <a:cubicBezTo>
                  <a:pt x="22122" y="1729362"/>
                  <a:pt x="0" y="1707240"/>
                  <a:pt x="0" y="1679951"/>
                </a:cubicBezTo>
                <a:lnTo>
                  <a:pt x="0" y="49410"/>
                </a:lnTo>
                <a:cubicBezTo>
                  <a:pt x="0" y="22140"/>
                  <a:pt x="22140" y="0"/>
                  <a:pt x="49410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4" name="Shape 62"/>
          <p:cNvSpPr/>
          <p:nvPr/>
        </p:nvSpPr>
        <p:spPr>
          <a:xfrm>
            <a:off x="10792491" y="7411550"/>
            <a:ext cx="49410" cy="1729362"/>
          </a:xfrm>
          <a:custGeom>
            <a:avLst/>
            <a:gdLst/>
            <a:ahLst/>
            <a:cxnLst/>
            <a:rect l="l" t="t" r="r" b="b"/>
            <a:pathLst>
              <a:path w="49410" h="1729362">
                <a:moveTo>
                  <a:pt x="49410" y="0"/>
                </a:moveTo>
                <a:lnTo>
                  <a:pt x="49410" y="0"/>
                </a:lnTo>
                <a:lnTo>
                  <a:pt x="49410" y="1729362"/>
                </a:lnTo>
                <a:lnTo>
                  <a:pt x="49410" y="1729362"/>
                </a:lnTo>
                <a:cubicBezTo>
                  <a:pt x="22122" y="1729362"/>
                  <a:pt x="0" y="1707240"/>
                  <a:pt x="0" y="1679951"/>
                </a:cubicBezTo>
                <a:lnTo>
                  <a:pt x="0" y="49410"/>
                </a:lnTo>
                <a:cubicBezTo>
                  <a:pt x="0" y="22140"/>
                  <a:pt x="22140" y="0"/>
                  <a:pt x="4941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5" name="Shape 63"/>
          <p:cNvSpPr/>
          <p:nvPr/>
        </p:nvSpPr>
        <p:spPr>
          <a:xfrm>
            <a:off x="11064248" y="8152705"/>
            <a:ext cx="247052" cy="247052"/>
          </a:xfrm>
          <a:custGeom>
            <a:avLst/>
            <a:gdLst/>
            <a:ahLst/>
            <a:cxnLst/>
            <a:rect l="l" t="t" r="r" b="b"/>
            <a:pathLst>
              <a:path w="247052" h="247052">
                <a:moveTo>
                  <a:pt x="69628" y="0"/>
                </a:moveTo>
                <a:lnTo>
                  <a:pt x="177713" y="0"/>
                </a:lnTo>
                <a:cubicBezTo>
                  <a:pt x="190500" y="0"/>
                  <a:pt x="200922" y="10519"/>
                  <a:pt x="200440" y="23258"/>
                </a:cubicBezTo>
                <a:cubicBezTo>
                  <a:pt x="200343" y="25815"/>
                  <a:pt x="200247" y="28372"/>
                  <a:pt x="200102" y="30881"/>
                </a:cubicBezTo>
                <a:lnTo>
                  <a:pt x="224035" y="30881"/>
                </a:lnTo>
                <a:cubicBezTo>
                  <a:pt x="236629" y="30881"/>
                  <a:pt x="247727" y="41304"/>
                  <a:pt x="246762" y="54911"/>
                </a:cubicBezTo>
                <a:cubicBezTo>
                  <a:pt x="243143" y="104949"/>
                  <a:pt x="217570" y="132453"/>
                  <a:pt x="189824" y="146832"/>
                </a:cubicBezTo>
                <a:cubicBezTo>
                  <a:pt x="182201" y="150788"/>
                  <a:pt x="174432" y="153732"/>
                  <a:pt x="167049" y="155903"/>
                </a:cubicBezTo>
                <a:cubicBezTo>
                  <a:pt x="157302" y="169703"/>
                  <a:pt x="147169" y="176989"/>
                  <a:pt x="139111" y="180898"/>
                </a:cubicBezTo>
                <a:lnTo>
                  <a:pt x="139111" y="216170"/>
                </a:lnTo>
                <a:lnTo>
                  <a:pt x="169993" y="216170"/>
                </a:lnTo>
                <a:cubicBezTo>
                  <a:pt x="178533" y="216170"/>
                  <a:pt x="185434" y="223070"/>
                  <a:pt x="185434" y="231611"/>
                </a:cubicBezTo>
                <a:cubicBezTo>
                  <a:pt x="185434" y="240152"/>
                  <a:pt x="178533" y="247052"/>
                  <a:pt x="169993" y="247052"/>
                </a:cubicBezTo>
                <a:lnTo>
                  <a:pt x="77348" y="247052"/>
                </a:lnTo>
                <a:cubicBezTo>
                  <a:pt x="68808" y="247052"/>
                  <a:pt x="61908" y="240152"/>
                  <a:pt x="61908" y="231611"/>
                </a:cubicBezTo>
                <a:cubicBezTo>
                  <a:pt x="61908" y="223070"/>
                  <a:pt x="68808" y="216170"/>
                  <a:pt x="77348" y="216170"/>
                </a:cubicBezTo>
                <a:lnTo>
                  <a:pt x="108230" y="216170"/>
                </a:lnTo>
                <a:lnTo>
                  <a:pt x="108230" y="180898"/>
                </a:lnTo>
                <a:cubicBezTo>
                  <a:pt x="100509" y="177182"/>
                  <a:pt x="90907" y="170282"/>
                  <a:pt x="81546" y="157592"/>
                </a:cubicBezTo>
                <a:cubicBezTo>
                  <a:pt x="72668" y="155276"/>
                  <a:pt x="63017" y="151753"/>
                  <a:pt x="53608" y="146446"/>
                </a:cubicBezTo>
                <a:cubicBezTo>
                  <a:pt x="27504" y="131825"/>
                  <a:pt x="3957" y="104273"/>
                  <a:pt x="579" y="54815"/>
                </a:cubicBezTo>
                <a:cubicBezTo>
                  <a:pt x="-338" y="41256"/>
                  <a:pt x="10712" y="30833"/>
                  <a:pt x="23306" y="30833"/>
                </a:cubicBezTo>
                <a:lnTo>
                  <a:pt x="47239" y="30833"/>
                </a:lnTo>
                <a:cubicBezTo>
                  <a:pt x="47094" y="28324"/>
                  <a:pt x="46998" y="25815"/>
                  <a:pt x="46901" y="23209"/>
                </a:cubicBezTo>
                <a:cubicBezTo>
                  <a:pt x="46419" y="10422"/>
                  <a:pt x="56841" y="-48"/>
                  <a:pt x="69628" y="-48"/>
                </a:cubicBezTo>
                <a:close/>
                <a:moveTo>
                  <a:pt x="48976" y="54043"/>
                </a:moveTo>
                <a:lnTo>
                  <a:pt x="23692" y="54043"/>
                </a:lnTo>
                <a:cubicBezTo>
                  <a:pt x="26684" y="94912"/>
                  <a:pt x="45454" y="115371"/>
                  <a:pt x="64803" y="126228"/>
                </a:cubicBezTo>
                <a:cubicBezTo>
                  <a:pt x="57854" y="108230"/>
                  <a:pt x="52112" y="84731"/>
                  <a:pt x="48976" y="54043"/>
                </a:cubicBezTo>
                <a:close/>
                <a:moveTo>
                  <a:pt x="183359" y="123912"/>
                </a:moveTo>
                <a:cubicBezTo>
                  <a:pt x="202901" y="112428"/>
                  <a:pt x="220561" y="92017"/>
                  <a:pt x="223553" y="54043"/>
                </a:cubicBezTo>
                <a:lnTo>
                  <a:pt x="198317" y="54043"/>
                </a:lnTo>
                <a:cubicBezTo>
                  <a:pt x="195325" y="83428"/>
                  <a:pt x="189921" y="106252"/>
                  <a:pt x="183359" y="123912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6" name="Text 64"/>
          <p:cNvSpPr/>
          <p:nvPr/>
        </p:nvSpPr>
        <p:spPr>
          <a:xfrm>
            <a:off x="11459530" y="7658602"/>
            <a:ext cx="4150468" cy="2964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5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团队协作成果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11459530" y="8004474"/>
            <a:ext cx="4150468" cy="8893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5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通过高效的团队协作，项目在规定时间内完成所有核心功能与拓展功能的开发，体现了良好的团队执行力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87802" y="609752"/>
            <a:ext cx="390242" cy="48780"/>
          </a:xfrm>
          <a:custGeom>
            <a:avLst/>
            <a:gdLst/>
            <a:ahLst/>
            <a:cxnLst/>
            <a:rect l="l" t="t" r="r" b="b"/>
            <a:pathLst>
              <a:path w="390242" h="48780">
                <a:moveTo>
                  <a:pt x="0" y="0"/>
                </a:moveTo>
                <a:lnTo>
                  <a:pt x="390242" y="0"/>
                </a:lnTo>
                <a:lnTo>
                  <a:pt x="390242" y="48780"/>
                </a:lnTo>
                <a:lnTo>
                  <a:pt x="0" y="4878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24384" y="487802"/>
            <a:ext cx="1902428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kern="0" spc="7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MEMBER 01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87802" y="878044"/>
            <a:ext cx="15499907" cy="48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45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陈嘉裕（组长）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87802" y="1414626"/>
            <a:ext cx="15377956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学号：2300303232 | 后端登录注册功能、项目统筹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12192" y="1951208"/>
            <a:ext cx="9999940" cy="2195109"/>
          </a:xfrm>
          <a:custGeom>
            <a:avLst/>
            <a:gdLst/>
            <a:ahLst/>
            <a:cxnLst/>
            <a:rect l="l" t="t" r="r" b="b"/>
            <a:pathLst>
              <a:path w="9999940" h="2195109">
                <a:moveTo>
                  <a:pt x="48780" y="0"/>
                </a:moveTo>
                <a:lnTo>
                  <a:pt x="9902389" y="0"/>
                </a:lnTo>
                <a:cubicBezTo>
                  <a:pt x="9956265" y="0"/>
                  <a:pt x="9999940" y="43675"/>
                  <a:pt x="9999940" y="97551"/>
                </a:cubicBezTo>
                <a:lnTo>
                  <a:pt x="9999940" y="2097558"/>
                </a:lnTo>
                <a:cubicBezTo>
                  <a:pt x="9999940" y="2151434"/>
                  <a:pt x="9956265" y="2195109"/>
                  <a:pt x="9902389" y="2195109"/>
                </a:cubicBezTo>
                <a:lnTo>
                  <a:pt x="48780" y="2195109"/>
                </a:lnTo>
                <a:cubicBezTo>
                  <a:pt x="21840" y="2195109"/>
                  <a:pt x="0" y="2173269"/>
                  <a:pt x="0" y="2146329"/>
                </a:cubicBezTo>
                <a:lnTo>
                  <a:pt x="0" y="48780"/>
                </a:lnTo>
                <a:cubicBezTo>
                  <a:pt x="0" y="21858"/>
                  <a:pt x="21858" y="0"/>
                  <a:pt x="4878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12192" y="1951208"/>
            <a:ext cx="48780" cy="2195109"/>
          </a:xfrm>
          <a:custGeom>
            <a:avLst/>
            <a:gdLst/>
            <a:ahLst/>
            <a:cxnLst/>
            <a:rect l="l" t="t" r="r" b="b"/>
            <a:pathLst>
              <a:path w="48780" h="2195109">
                <a:moveTo>
                  <a:pt x="48780" y="0"/>
                </a:moveTo>
                <a:lnTo>
                  <a:pt x="48780" y="0"/>
                </a:lnTo>
                <a:lnTo>
                  <a:pt x="48780" y="2195109"/>
                </a:lnTo>
                <a:lnTo>
                  <a:pt x="48780" y="2195109"/>
                </a:lnTo>
                <a:cubicBezTo>
                  <a:pt x="21840" y="2195109"/>
                  <a:pt x="0" y="2173269"/>
                  <a:pt x="0" y="2146329"/>
                </a:cubicBezTo>
                <a:lnTo>
                  <a:pt x="0" y="48780"/>
                </a:lnTo>
                <a:cubicBezTo>
                  <a:pt x="0" y="21858"/>
                  <a:pt x="21858" y="0"/>
                  <a:pt x="4878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810971" y="2243889"/>
            <a:ext cx="243901" cy="243901"/>
          </a:xfrm>
          <a:custGeom>
            <a:avLst/>
            <a:gdLst/>
            <a:ahLst/>
            <a:cxnLst/>
            <a:rect l="l" t="t" r="r" b="b"/>
            <a:pathLst>
              <a:path w="243901" h="243901">
                <a:moveTo>
                  <a:pt x="63738" y="17292"/>
                </a:moveTo>
                <a:cubicBezTo>
                  <a:pt x="68931" y="20913"/>
                  <a:pt x="70169" y="28058"/>
                  <a:pt x="66549" y="33203"/>
                </a:cubicBezTo>
                <a:lnTo>
                  <a:pt x="39872" y="71312"/>
                </a:lnTo>
                <a:cubicBezTo>
                  <a:pt x="37919" y="74075"/>
                  <a:pt x="34870" y="75838"/>
                  <a:pt x="31488" y="76124"/>
                </a:cubicBezTo>
                <a:cubicBezTo>
                  <a:pt x="28106" y="76410"/>
                  <a:pt x="24771" y="75266"/>
                  <a:pt x="22389" y="72884"/>
                </a:cubicBezTo>
                <a:lnTo>
                  <a:pt x="3335" y="53830"/>
                </a:lnTo>
                <a:cubicBezTo>
                  <a:pt x="-1096" y="49352"/>
                  <a:pt x="-1096" y="42111"/>
                  <a:pt x="3335" y="37633"/>
                </a:cubicBezTo>
                <a:cubicBezTo>
                  <a:pt x="7765" y="33155"/>
                  <a:pt x="15053" y="33203"/>
                  <a:pt x="19531" y="37633"/>
                </a:cubicBezTo>
                <a:lnTo>
                  <a:pt x="28963" y="47065"/>
                </a:lnTo>
                <a:lnTo>
                  <a:pt x="47827" y="20103"/>
                </a:lnTo>
                <a:cubicBezTo>
                  <a:pt x="51448" y="14910"/>
                  <a:pt x="58593" y="13672"/>
                  <a:pt x="63738" y="17292"/>
                </a:cubicBezTo>
                <a:close/>
                <a:moveTo>
                  <a:pt x="63738" y="93511"/>
                </a:moveTo>
                <a:cubicBezTo>
                  <a:pt x="68931" y="97132"/>
                  <a:pt x="70169" y="104277"/>
                  <a:pt x="66549" y="109422"/>
                </a:cubicBezTo>
                <a:lnTo>
                  <a:pt x="39872" y="147532"/>
                </a:lnTo>
                <a:cubicBezTo>
                  <a:pt x="37919" y="150294"/>
                  <a:pt x="34870" y="152057"/>
                  <a:pt x="31488" y="152343"/>
                </a:cubicBezTo>
                <a:cubicBezTo>
                  <a:pt x="28106" y="152629"/>
                  <a:pt x="24771" y="151485"/>
                  <a:pt x="22389" y="149104"/>
                </a:cubicBezTo>
                <a:lnTo>
                  <a:pt x="3335" y="130049"/>
                </a:lnTo>
                <a:cubicBezTo>
                  <a:pt x="-1143" y="125571"/>
                  <a:pt x="-1143" y="118330"/>
                  <a:pt x="3335" y="113900"/>
                </a:cubicBezTo>
                <a:cubicBezTo>
                  <a:pt x="7812" y="109470"/>
                  <a:pt x="15053" y="109422"/>
                  <a:pt x="19483" y="113900"/>
                </a:cubicBezTo>
                <a:lnTo>
                  <a:pt x="28916" y="123332"/>
                </a:lnTo>
                <a:lnTo>
                  <a:pt x="47780" y="96369"/>
                </a:lnTo>
                <a:cubicBezTo>
                  <a:pt x="51400" y="91177"/>
                  <a:pt x="58546" y="89938"/>
                  <a:pt x="63691" y="93559"/>
                </a:cubicBezTo>
                <a:close/>
                <a:moveTo>
                  <a:pt x="106707" y="45731"/>
                </a:moveTo>
                <a:cubicBezTo>
                  <a:pt x="106707" y="37300"/>
                  <a:pt x="113519" y="30488"/>
                  <a:pt x="121950" y="30488"/>
                </a:cubicBezTo>
                <a:lnTo>
                  <a:pt x="228657" y="30488"/>
                </a:lnTo>
                <a:cubicBezTo>
                  <a:pt x="237089" y="30488"/>
                  <a:pt x="243901" y="37300"/>
                  <a:pt x="243901" y="45731"/>
                </a:cubicBezTo>
                <a:cubicBezTo>
                  <a:pt x="243901" y="54163"/>
                  <a:pt x="237089" y="60975"/>
                  <a:pt x="228657" y="60975"/>
                </a:cubicBezTo>
                <a:lnTo>
                  <a:pt x="121950" y="60975"/>
                </a:lnTo>
                <a:cubicBezTo>
                  <a:pt x="113519" y="60975"/>
                  <a:pt x="106707" y="54163"/>
                  <a:pt x="106707" y="45731"/>
                </a:cubicBezTo>
                <a:close/>
                <a:moveTo>
                  <a:pt x="106707" y="121950"/>
                </a:moveTo>
                <a:cubicBezTo>
                  <a:pt x="106707" y="113519"/>
                  <a:pt x="113519" y="106707"/>
                  <a:pt x="121950" y="106707"/>
                </a:cubicBezTo>
                <a:lnTo>
                  <a:pt x="228657" y="106707"/>
                </a:lnTo>
                <a:cubicBezTo>
                  <a:pt x="237089" y="106707"/>
                  <a:pt x="243901" y="113519"/>
                  <a:pt x="243901" y="121950"/>
                </a:cubicBezTo>
                <a:cubicBezTo>
                  <a:pt x="243901" y="130382"/>
                  <a:pt x="237089" y="137194"/>
                  <a:pt x="228657" y="137194"/>
                </a:cubicBezTo>
                <a:lnTo>
                  <a:pt x="121950" y="137194"/>
                </a:lnTo>
                <a:cubicBezTo>
                  <a:pt x="113519" y="137194"/>
                  <a:pt x="106707" y="130382"/>
                  <a:pt x="106707" y="121950"/>
                </a:cubicBezTo>
                <a:close/>
                <a:moveTo>
                  <a:pt x="76219" y="198170"/>
                </a:moveTo>
                <a:cubicBezTo>
                  <a:pt x="76219" y="189738"/>
                  <a:pt x="83031" y="182926"/>
                  <a:pt x="91463" y="182926"/>
                </a:cubicBezTo>
                <a:lnTo>
                  <a:pt x="228657" y="182926"/>
                </a:lnTo>
                <a:cubicBezTo>
                  <a:pt x="237089" y="182926"/>
                  <a:pt x="243901" y="189738"/>
                  <a:pt x="243901" y="198170"/>
                </a:cubicBezTo>
                <a:cubicBezTo>
                  <a:pt x="243901" y="206601"/>
                  <a:pt x="237089" y="213413"/>
                  <a:pt x="228657" y="213413"/>
                </a:cubicBezTo>
                <a:lnTo>
                  <a:pt x="91463" y="213413"/>
                </a:lnTo>
                <a:cubicBezTo>
                  <a:pt x="83031" y="213413"/>
                  <a:pt x="76219" y="206601"/>
                  <a:pt x="76219" y="198170"/>
                </a:cubicBezTo>
                <a:close/>
                <a:moveTo>
                  <a:pt x="30488" y="179115"/>
                </a:moveTo>
                <a:cubicBezTo>
                  <a:pt x="41004" y="179115"/>
                  <a:pt x="49542" y="187653"/>
                  <a:pt x="49542" y="198170"/>
                </a:cubicBezTo>
                <a:cubicBezTo>
                  <a:pt x="49542" y="208686"/>
                  <a:pt x="41004" y="217224"/>
                  <a:pt x="30488" y="217224"/>
                </a:cubicBezTo>
                <a:cubicBezTo>
                  <a:pt x="19971" y="217224"/>
                  <a:pt x="11433" y="208686"/>
                  <a:pt x="11433" y="198170"/>
                </a:cubicBezTo>
                <a:cubicBezTo>
                  <a:pt x="11433" y="187653"/>
                  <a:pt x="19971" y="179115"/>
                  <a:pt x="30488" y="179115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85359" y="2195109"/>
            <a:ext cx="9304822" cy="341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2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承担工作内容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804873" y="2780471"/>
            <a:ext cx="195121" cy="195121"/>
          </a:xfrm>
          <a:custGeom>
            <a:avLst/>
            <a:gdLst/>
            <a:ahLst/>
            <a:cxnLst/>
            <a:rect l="l" t="t" r="r" b="b"/>
            <a:pathLst>
              <a:path w="195121" h="195121">
                <a:moveTo>
                  <a:pt x="97560" y="195121"/>
                </a:moveTo>
                <a:cubicBezTo>
                  <a:pt x="151405" y="195121"/>
                  <a:pt x="195121" y="151405"/>
                  <a:pt x="195121" y="97560"/>
                </a:cubicBezTo>
                <a:cubicBezTo>
                  <a:pt x="195121" y="43715"/>
                  <a:pt x="151405" y="0"/>
                  <a:pt x="97560" y="0"/>
                </a:cubicBezTo>
                <a:cubicBezTo>
                  <a:pt x="43715" y="0"/>
                  <a:pt x="0" y="43715"/>
                  <a:pt x="0" y="97560"/>
                </a:cubicBezTo>
                <a:cubicBezTo>
                  <a:pt x="0" y="151405"/>
                  <a:pt x="43715" y="195121"/>
                  <a:pt x="97560" y="195121"/>
                </a:cubicBezTo>
                <a:close/>
                <a:moveTo>
                  <a:pt x="129725" y="81059"/>
                </a:moveTo>
                <a:lnTo>
                  <a:pt x="99237" y="129839"/>
                </a:lnTo>
                <a:cubicBezTo>
                  <a:pt x="97637" y="132392"/>
                  <a:pt x="94893" y="133993"/>
                  <a:pt x="91882" y="134146"/>
                </a:cubicBezTo>
                <a:cubicBezTo>
                  <a:pt x="88871" y="134298"/>
                  <a:pt x="85975" y="132926"/>
                  <a:pt x="84184" y="130487"/>
                </a:cubicBezTo>
                <a:lnTo>
                  <a:pt x="65891" y="106097"/>
                </a:lnTo>
                <a:cubicBezTo>
                  <a:pt x="62843" y="102057"/>
                  <a:pt x="63681" y="96341"/>
                  <a:pt x="67721" y="93292"/>
                </a:cubicBezTo>
                <a:cubicBezTo>
                  <a:pt x="71760" y="90243"/>
                  <a:pt x="77477" y="91082"/>
                  <a:pt x="80525" y="95121"/>
                </a:cubicBezTo>
                <a:lnTo>
                  <a:pt x="90815" y="108841"/>
                </a:lnTo>
                <a:lnTo>
                  <a:pt x="114214" y="71379"/>
                </a:lnTo>
                <a:cubicBezTo>
                  <a:pt x="116882" y="67111"/>
                  <a:pt x="122522" y="65777"/>
                  <a:pt x="126829" y="68483"/>
                </a:cubicBezTo>
                <a:cubicBezTo>
                  <a:pt x="131135" y="71189"/>
                  <a:pt x="132431" y="76791"/>
                  <a:pt x="129725" y="8109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9"/>
          <p:cNvSpPr/>
          <p:nvPr/>
        </p:nvSpPr>
        <p:spPr>
          <a:xfrm>
            <a:off x="1170725" y="2731691"/>
            <a:ext cx="2048768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后端登录注册功能实现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623251" y="2780471"/>
            <a:ext cx="195121" cy="195121"/>
          </a:xfrm>
          <a:custGeom>
            <a:avLst/>
            <a:gdLst/>
            <a:ahLst/>
            <a:cxnLst/>
            <a:rect l="l" t="t" r="r" b="b"/>
            <a:pathLst>
              <a:path w="195121" h="195121">
                <a:moveTo>
                  <a:pt x="97560" y="195121"/>
                </a:moveTo>
                <a:cubicBezTo>
                  <a:pt x="151405" y="195121"/>
                  <a:pt x="195121" y="151405"/>
                  <a:pt x="195121" y="97560"/>
                </a:cubicBezTo>
                <a:cubicBezTo>
                  <a:pt x="195121" y="43715"/>
                  <a:pt x="151405" y="0"/>
                  <a:pt x="97560" y="0"/>
                </a:cubicBezTo>
                <a:cubicBezTo>
                  <a:pt x="43715" y="0"/>
                  <a:pt x="0" y="43715"/>
                  <a:pt x="0" y="97560"/>
                </a:cubicBezTo>
                <a:cubicBezTo>
                  <a:pt x="0" y="151405"/>
                  <a:pt x="43715" y="195121"/>
                  <a:pt x="97560" y="195121"/>
                </a:cubicBezTo>
                <a:close/>
                <a:moveTo>
                  <a:pt x="129725" y="81059"/>
                </a:moveTo>
                <a:lnTo>
                  <a:pt x="99237" y="129839"/>
                </a:lnTo>
                <a:cubicBezTo>
                  <a:pt x="97637" y="132392"/>
                  <a:pt x="94893" y="133993"/>
                  <a:pt x="91882" y="134146"/>
                </a:cubicBezTo>
                <a:cubicBezTo>
                  <a:pt x="88871" y="134298"/>
                  <a:pt x="85975" y="132926"/>
                  <a:pt x="84184" y="130487"/>
                </a:cubicBezTo>
                <a:lnTo>
                  <a:pt x="65891" y="106097"/>
                </a:lnTo>
                <a:cubicBezTo>
                  <a:pt x="62843" y="102057"/>
                  <a:pt x="63681" y="96341"/>
                  <a:pt x="67721" y="93292"/>
                </a:cubicBezTo>
                <a:cubicBezTo>
                  <a:pt x="71760" y="90243"/>
                  <a:pt x="77477" y="91082"/>
                  <a:pt x="80525" y="95121"/>
                </a:cubicBezTo>
                <a:lnTo>
                  <a:pt x="90815" y="108841"/>
                </a:lnTo>
                <a:lnTo>
                  <a:pt x="114214" y="71379"/>
                </a:lnTo>
                <a:cubicBezTo>
                  <a:pt x="116882" y="67111"/>
                  <a:pt x="122522" y="65777"/>
                  <a:pt x="126829" y="68483"/>
                </a:cubicBezTo>
                <a:cubicBezTo>
                  <a:pt x="131135" y="71189"/>
                  <a:pt x="132431" y="76791"/>
                  <a:pt x="129725" y="8109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1"/>
          <p:cNvSpPr/>
          <p:nvPr/>
        </p:nvSpPr>
        <p:spPr>
          <a:xfrm>
            <a:off x="5989103" y="2731691"/>
            <a:ext cx="2243889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项目进度统筹与任务分解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804873" y="3219493"/>
            <a:ext cx="195121" cy="195121"/>
          </a:xfrm>
          <a:custGeom>
            <a:avLst/>
            <a:gdLst/>
            <a:ahLst/>
            <a:cxnLst/>
            <a:rect l="l" t="t" r="r" b="b"/>
            <a:pathLst>
              <a:path w="195121" h="195121">
                <a:moveTo>
                  <a:pt x="97560" y="195121"/>
                </a:moveTo>
                <a:cubicBezTo>
                  <a:pt x="151405" y="195121"/>
                  <a:pt x="195121" y="151405"/>
                  <a:pt x="195121" y="97560"/>
                </a:cubicBezTo>
                <a:cubicBezTo>
                  <a:pt x="195121" y="43715"/>
                  <a:pt x="151405" y="0"/>
                  <a:pt x="97560" y="0"/>
                </a:cubicBezTo>
                <a:cubicBezTo>
                  <a:pt x="43715" y="0"/>
                  <a:pt x="0" y="43715"/>
                  <a:pt x="0" y="97560"/>
                </a:cubicBezTo>
                <a:cubicBezTo>
                  <a:pt x="0" y="151405"/>
                  <a:pt x="43715" y="195121"/>
                  <a:pt x="97560" y="195121"/>
                </a:cubicBezTo>
                <a:close/>
                <a:moveTo>
                  <a:pt x="129725" y="81059"/>
                </a:moveTo>
                <a:lnTo>
                  <a:pt x="99237" y="129839"/>
                </a:lnTo>
                <a:cubicBezTo>
                  <a:pt x="97637" y="132392"/>
                  <a:pt x="94893" y="133993"/>
                  <a:pt x="91882" y="134146"/>
                </a:cubicBezTo>
                <a:cubicBezTo>
                  <a:pt x="88871" y="134298"/>
                  <a:pt x="85975" y="132926"/>
                  <a:pt x="84184" y="130487"/>
                </a:cubicBezTo>
                <a:lnTo>
                  <a:pt x="65891" y="106097"/>
                </a:lnTo>
                <a:cubicBezTo>
                  <a:pt x="62843" y="102057"/>
                  <a:pt x="63681" y="96341"/>
                  <a:pt x="67721" y="93292"/>
                </a:cubicBezTo>
                <a:cubicBezTo>
                  <a:pt x="71760" y="90243"/>
                  <a:pt x="77477" y="91082"/>
                  <a:pt x="80525" y="95121"/>
                </a:cubicBezTo>
                <a:lnTo>
                  <a:pt x="90815" y="108841"/>
                </a:lnTo>
                <a:lnTo>
                  <a:pt x="114214" y="71379"/>
                </a:lnTo>
                <a:cubicBezTo>
                  <a:pt x="116882" y="67111"/>
                  <a:pt x="122522" y="65777"/>
                  <a:pt x="126829" y="68483"/>
                </a:cubicBezTo>
                <a:cubicBezTo>
                  <a:pt x="131135" y="71189"/>
                  <a:pt x="132431" y="76791"/>
                  <a:pt x="129725" y="8109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3"/>
          <p:cNvSpPr/>
          <p:nvPr/>
        </p:nvSpPr>
        <p:spPr>
          <a:xfrm>
            <a:off x="1170725" y="3170713"/>
            <a:ext cx="1463406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前后端联调协调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623251" y="3219493"/>
            <a:ext cx="195121" cy="195121"/>
          </a:xfrm>
          <a:custGeom>
            <a:avLst/>
            <a:gdLst/>
            <a:ahLst/>
            <a:cxnLst/>
            <a:rect l="l" t="t" r="r" b="b"/>
            <a:pathLst>
              <a:path w="195121" h="195121">
                <a:moveTo>
                  <a:pt x="97560" y="195121"/>
                </a:moveTo>
                <a:cubicBezTo>
                  <a:pt x="151405" y="195121"/>
                  <a:pt x="195121" y="151405"/>
                  <a:pt x="195121" y="97560"/>
                </a:cubicBezTo>
                <a:cubicBezTo>
                  <a:pt x="195121" y="43715"/>
                  <a:pt x="151405" y="0"/>
                  <a:pt x="97560" y="0"/>
                </a:cubicBezTo>
                <a:cubicBezTo>
                  <a:pt x="43715" y="0"/>
                  <a:pt x="0" y="43715"/>
                  <a:pt x="0" y="97560"/>
                </a:cubicBezTo>
                <a:cubicBezTo>
                  <a:pt x="0" y="151405"/>
                  <a:pt x="43715" y="195121"/>
                  <a:pt x="97560" y="195121"/>
                </a:cubicBezTo>
                <a:close/>
                <a:moveTo>
                  <a:pt x="129725" y="81059"/>
                </a:moveTo>
                <a:lnTo>
                  <a:pt x="99237" y="129839"/>
                </a:lnTo>
                <a:cubicBezTo>
                  <a:pt x="97637" y="132392"/>
                  <a:pt x="94893" y="133993"/>
                  <a:pt x="91882" y="134146"/>
                </a:cubicBezTo>
                <a:cubicBezTo>
                  <a:pt x="88871" y="134298"/>
                  <a:pt x="85975" y="132926"/>
                  <a:pt x="84184" y="130487"/>
                </a:cubicBezTo>
                <a:lnTo>
                  <a:pt x="65891" y="106097"/>
                </a:lnTo>
                <a:cubicBezTo>
                  <a:pt x="62843" y="102057"/>
                  <a:pt x="63681" y="96341"/>
                  <a:pt x="67721" y="93292"/>
                </a:cubicBezTo>
                <a:cubicBezTo>
                  <a:pt x="71760" y="90243"/>
                  <a:pt x="77477" y="91082"/>
                  <a:pt x="80525" y="95121"/>
                </a:cubicBezTo>
                <a:lnTo>
                  <a:pt x="90815" y="108841"/>
                </a:lnTo>
                <a:lnTo>
                  <a:pt x="114214" y="71379"/>
                </a:lnTo>
                <a:cubicBezTo>
                  <a:pt x="116882" y="67111"/>
                  <a:pt x="122522" y="65777"/>
                  <a:pt x="126829" y="68483"/>
                </a:cubicBezTo>
                <a:cubicBezTo>
                  <a:pt x="131135" y="71189"/>
                  <a:pt x="132431" y="76791"/>
                  <a:pt x="129725" y="8109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5989103" y="3170713"/>
            <a:ext cx="1268285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项目计划撰写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04873" y="3658515"/>
            <a:ext cx="195121" cy="195121"/>
          </a:xfrm>
          <a:custGeom>
            <a:avLst/>
            <a:gdLst/>
            <a:ahLst/>
            <a:cxnLst/>
            <a:rect l="l" t="t" r="r" b="b"/>
            <a:pathLst>
              <a:path w="195121" h="195121">
                <a:moveTo>
                  <a:pt x="97560" y="195121"/>
                </a:moveTo>
                <a:cubicBezTo>
                  <a:pt x="151405" y="195121"/>
                  <a:pt x="195121" y="151405"/>
                  <a:pt x="195121" y="97560"/>
                </a:cubicBezTo>
                <a:cubicBezTo>
                  <a:pt x="195121" y="43715"/>
                  <a:pt x="151405" y="0"/>
                  <a:pt x="97560" y="0"/>
                </a:cubicBezTo>
                <a:cubicBezTo>
                  <a:pt x="43715" y="0"/>
                  <a:pt x="0" y="43715"/>
                  <a:pt x="0" y="97560"/>
                </a:cubicBezTo>
                <a:cubicBezTo>
                  <a:pt x="0" y="151405"/>
                  <a:pt x="43715" y="195121"/>
                  <a:pt x="97560" y="195121"/>
                </a:cubicBezTo>
                <a:close/>
                <a:moveTo>
                  <a:pt x="129725" y="81059"/>
                </a:moveTo>
                <a:lnTo>
                  <a:pt x="99237" y="129839"/>
                </a:lnTo>
                <a:cubicBezTo>
                  <a:pt x="97637" y="132392"/>
                  <a:pt x="94893" y="133993"/>
                  <a:pt x="91882" y="134146"/>
                </a:cubicBezTo>
                <a:cubicBezTo>
                  <a:pt x="88871" y="134298"/>
                  <a:pt x="85975" y="132926"/>
                  <a:pt x="84184" y="130487"/>
                </a:cubicBezTo>
                <a:lnTo>
                  <a:pt x="65891" y="106097"/>
                </a:lnTo>
                <a:cubicBezTo>
                  <a:pt x="62843" y="102057"/>
                  <a:pt x="63681" y="96341"/>
                  <a:pt x="67721" y="93292"/>
                </a:cubicBezTo>
                <a:cubicBezTo>
                  <a:pt x="71760" y="90243"/>
                  <a:pt x="77477" y="91082"/>
                  <a:pt x="80525" y="95121"/>
                </a:cubicBezTo>
                <a:lnTo>
                  <a:pt x="90815" y="108841"/>
                </a:lnTo>
                <a:lnTo>
                  <a:pt x="114214" y="71379"/>
                </a:lnTo>
                <a:cubicBezTo>
                  <a:pt x="116882" y="67111"/>
                  <a:pt x="122522" y="65777"/>
                  <a:pt x="126829" y="68483"/>
                </a:cubicBezTo>
                <a:cubicBezTo>
                  <a:pt x="131135" y="71189"/>
                  <a:pt x="132431" y="76791"/>
                  <a:pt x="129725" y="8109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7"/>
          <p:cNvSpPr/>
          <p:nvPr/>
        </p:nvSpPr>
        <p:spPr>
          <a:xfrm>
            <a:off x="1170725" y="3609734"/>
            <a:ext cx="1463406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项目文档规范化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623251" y="3658515"/>
            <a:ext cx="195121" cy="195121"/>
          </a:xfrm>
          <a:custGeom>
            <a:avLst/>
            <a:gdLst/>
            <a:ahLst/>
            <a:cxnLst/>
            <a:rect l="l" t="t" r="r" b="b"/>
            <a:pathLst>
              <a:path w="195121" h="195121">
                <a:moveTo>
                  <a:pt x="97560" y="195121"/>
                </a:moveTo>
                <a:cubicBezTo>
                  <a:pt x="151405" y="195121"/>
                  <a:pt x="195121" y="151405"/>
                  <a:pt x="195121" y="97560"/>
                </a:cubicBezTo>
                <a:cubicBezTo>
                  <a:pt x="195121" y="43715"/>
                  <a:pt x="151405" y="0"/>
                  <a:pt x="97560" y="0"/>
                </a:cubicBezTo>
                <a:cubicBezTo>
                  <a:pt x="43715" y="0"/>
                  <a:pt x="0" y="43715"/>
                  <a:pt x="0" y="97560"/>
                </a:cubicBezTo>
                <a:cubicBezTo>
                  <a:pt x="0" y="151405"/>
                  <a:pt x="43715" y="195121"/>
                  <a:pt x="97560" y="195121"/>
                </a:cubicBezTo>
                <a:close/>
                <a:moveTo>
                  <a:pt x="129725" y="81059"/>
                </a:moveTo>
                <a:lnTo>
                  <a:pt x="99237" y="129839"/>
                </a:lnTo>
                <a:cubicBezTo>
                  <a:pt x="97637" y="132392"/>
                  <a:pt x="94893" y="133993"/>
                  <a:pt x="91882" y="134146"/>
                </a:cubicBezTo>
                <a:cubicBezTo>
                  <a:pt x="88871" y="134298"/>
                  <a:pt x="85975" y="132926"/>
                  <a:pt x="84184" y="130487"/>
                </a:cubicBezTo>
                <a:lnTo>
                  <a:pt x="65891" y="106097"/>
                </a:lnTo>
                <a:cubicBezTo>
                  <a:pt x="62843" y="102057"/>
                  <a:pt x="63681" y="96341"/>
                  <a:pt x="67721" y="93292"/>
                </a:cubicBezTo>
                <a:cubicBezTo>
                  <a:pt x="71760" y="90243"/>
                  <a:pt x="77477" y="91082"/>
                  <a:pt x="80525" y="95121"/>
                </a:cubicBezTo>
                <a:lnTo>
                  <a:pt x="90815" y="108841"/>
                </a:lnTo>
                <a:lnTo>
                  <a:pt x="114214" y="71379"/>
                </a:lnTo>
                <a:cubicBezTo>
                  <a:pt x="116882" y="67111"/>
                  <a:pt x="122522" y="65777"/>
                  <a:pt x="126829" y="68483"/>
                </a:cubicBezTo>
                <a:cubicBezTo>
                  <a:pt x="131135" y="71189"/>
                  <a:pt x="132431" y="76791"/>
                  <a:pt x="129725" y="8109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Text 19"/>
          <p:cNvSpPr/>
          <p:nvPr/>
        </p:nvSpPr>
        <p:spPr>
          <a:xfrm>
            <a:off x="5989103" y="3609734"/>
            <a:ext cx="1524381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Git版本控制管理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12192" y="4341437"/>
            <a:ext cx="9999940" cy="4487778"/>
          </a:xfrm>
          <a:custGeom>
            <a:avLst/>
            <a:gdLst/>
            <a:ahLst/>
            <a:cxnLst/>
            <a:rect l="l" t="t" r="r" b="b"/>
            <a:pathLst>
              <a:path w="9999940" h="4487778">
                <a:moveTo>
                  <a:pt x="48780" y="0"/>
                </a:moveTo>
                <a:lnTo>
                  <a:pt x="9902376" y="0"/>
                </a:lnTo>
                <a:cubicBezTo>
                  <a:pt x="9956259" y="0"/>
                  <a:pt x="9999940" y="43681"/>
                  <a:pt x="9999940" y="97564"/>
                </a:cubicBezTo>
                <a:lnTo>
                  <a:pt x="9999940" y="4390214"/>
                </a:lnTo>
                <a:cubicBezTo>
                  <a:pt x="9999940" y="4444097"/>
                  <a:pt x="9956259" y="4487778"/>
                  <a:pt x="9902376" y="4487778"/>
                </a:cubicBezTo>
                <a:lnTo>
                  <a:pt x="48780" y="4487778"/>
                </a:lnTo>
                <a:cubicBezTo>
                  <a:pt x="21840" y="4487778"/>
                  <a:pt x="0" y="4465938"/>
                  <a:pt x="0" y="4438998"/>
                </a:cubicBezTo>
                <a:lnTo>
                  <a:pt x="0" y="48780"/>
                </a:lnTo>
                <a:cubicBezTo>
                  <a:pt x="0" y="21858"/>
                  <a:pt x="21858" y="0"/>
                  <a:pt x="4878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Shape 21"/>
          <p:cNvSpPr/>
          <p:nvPr/>
        </p:nvSpPr>
        <p:spPr>
          <a:xfrm>
            <a:off x="512192" y="4341437"/>
            <a:ext cx="48780" cy="4487778"/>
          </a:xfrm>
          <a:custGeom>
            <a:avLst/>
            <a:gdLst/>
            <a:ahLst/>
            <a:cxnLst/>
            <a:rect l="l" t="t" r="r" b="b"/>
            <a:pathLst>
              <a:path w="48780" h="4487778">
                <a:moveTo>
                  <a:pt x="48780" y="0"/>
                </a:moveTo>
                <a:lnTo>
                  <a:pt x="48780" y="0"/>
                </a:lnTo>
                <a:lnTo>
                  <a:pt x="48780" y="4487778"/>
                </a:lnTo>
                <a:lnTo>
                  <a:pt x="48780" y="4487778"/>
                </a:lnTo>
                <a:cubicBezTo>
                  <a:pt x="21840" y="4487778"/>
                  <a:pt x="0" y="4465938"/>
                  <a:pt x="0" y="4438998"/>
                </a:cubicBezTo>
                <a:lnTo>
                  <a:pt x="0" y="48780"/>
                </a:lnTo>
                <a:cubicBezTo>
                  <a:pt x="0" y="21858"/>
                  <a:pt x="21858" y="0"/>
                  <a:pt x="4878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795727" y="4634119"/>
            <a:ext cx="274389" cy="243901"/>
          </a:xfrm>
          <a:custGeom>
            <a:avLst/>
            <a:gdLst/>
            <a:ahLst/>
            <a:cxnLst/>
            <a:rect l="l" t="t" r="r" b="b"/>
            <a:pathLst>
              <a:path w="274389" h="243901">
                <a:moveTo>
                  <a:pt x="171874" y="572"/>
                </a:moveTo>
                <a:cubicBezTo>
                  <a:pt x="163776" y="-1763"/>
                  <a:pt x="155344" y="2953"/>
                  <a:pt x="153010" y="11052"/>
                </a:cubicBezTo>
                <a:lnTo>
                  <a:pt x="92035" y="224465"/>
                </a:lnTo>
                <a:cubicBezTo>
                  <a:pt x="89700" y="232563"/>
                  <a:pt x="94416" y="240995"/>
                  <a:pt x="102515" y="243329"/>
                </a:cubicBezTo>
                <a:cubicBezTo>
                  <a:pt x="110613" y="245664"/>
                  <a:pt x="119045" y="240947"/>
                  <a:pt x="121379" y="232849"/>
                </a:cubicBezTo>
                <a:lnTo>
                  <a:pt x="182354" y="19436"/>
                </a:lnTo>
                <a:cubicBezTo>
                  <a:pt x="184688" y="11338"/>
                  <a:pt x="179972" y="2906"/>
                  <a:pt x="171874" y="572"/>
                </a:cubicBezTo>
                <a:close/>
                <a:moveTo>
                  <a:pt x="202647" y="65405"/>
                </a:moveTo>
                <a:cubicBezTo>
                  <a:pt x="196693" y="71360"/>
                  <a:pt x="196693" y="81030"/>
                  <a:pt x="202647" y="86985"/>
                </a:cubicBezTo>
                <a:lnTo>
                  <a:pt x="237613" y="121950"/>
                </a:lnTo>
                <a:lnTo>
                  <a:pt x="202647" y="156916"/>
                </a:lnTo>
                <a:cubicBezTo>
                  <a:pt x="196693" y="162871"/>
                  <a:pt x="196693" y="172541"/>
                  <a:pt x="202647" y="178495"/>
                </a:cubicBezTo>
                <a:cubicBezTo>
                  <a:pt x="208602" y="184450"/>
                  <a:pt x="218272" y="184450"/>
                  <a:pt x="224227" y="178495"/>
                </a:cubicBezTo>
                <a:lnTo>
                  <a:pt x="269958" y="132764"/>
                </a:lnTo>
                <a:cubicBezTo>
                  <a:pt x="275913" y="126809"/>
                  <a:pt x="275913" y="117139"/>
                  <a:pt x="269958" y="111185"/>
                </a:cubicBezTo>
                <a:lnTo>
                  <a:pt x="224227" y="65453"/>
                </a:lnTo>
                <a:cubicBezTo>
                  <a:pt x="218272" y="59498"/>
                  <a:pt x="208602" y="59498"/>
                  <a:pt x="202647" y="65453"/>
                </a:cubicBezTo>
                <a:close/>
                <a:moveTo>
                  <a:pt x="71789" y="65405"/>
                </a:moveTo>
                <a:cubicBezTo>
                  <a:pt x="65834" y="59451"/>
                  <a:pt x="56164" y="59451"/>
                  <a:pt x="50209" y="65405"/>
                </a:cubicBezTo>
                <a:lnTo>
                  <a:pt x="4478" y="111137"/>
                </a:lnTo>
                <a:cubicBezTo>
                  <a:pt x="-1477" y="117092"/>
                  <a:pt x="-1477" y="126762"/>
                  <a:pt x="4478" y="132716"/>
                </a:cubicBezTo>
                <a:lnTo>
                  <a:pt x="50209" y="178448"/>
                </a:lnTo>
                <a:cubicBezTo>
                  <a:pt x="56164" y="184402"/>
                  <a:pt x="65834" y="184402"/>
                  <a:pt x="71789" y="178448"/>
                </a:cubicBezTo>
                <a:cubicBezTo>
                  <a:pt x="77743" y="172493"/>
                  <a:pt x="77743" y="162823"/>
                  <a:pt x="71789" y="156868"/>
                </a:cubicBezTo>
                <a:lnTo>
                  <a:pt x="36823" y="121950"/>
                </a:lnTo>
                <a:lnTo>
                  <a:pt x="71741" y="86985"/>
                </a:lnTo>
                <a:cubicBezTo>
                  <a:pt x="77696" y="81030"/>
                  <a:pt x="77696" y="71360"/>
                  <a:pt x="71741" y="65405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3"/>
          <p:cNvSpPr/>
          <p:nvPr/>
        </p:nvSpPr>
        <p:spPr>
          <a:xfrm>
            <a:off x="1085359" y="4585338"/>
            <a:ext cx="9304822" cy="341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2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技术点实现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780483" y="5121920"/>
            <a:ext cx="4670704" cy="878044"/>
          </a:xfrm>
          <a:custGeom>
            <a:avLst/>
            <a:gdLst/>
            <a:ahLst/>
            <a:cxnLst/>
            <a:rect l="l" t="t" r="r" b="b"/>
            <a:pathLst>
              <a:path w="4670704" h="878044">
                <a:moveTo>
                  <a:pt x="48784" y="0"/>
                </a:moveTo>
                <a:lnTo>
                  <a:pt x="4621920" y="0"/>
                </a:lnTo>
                <a:cubicBezTo>
                  <a:pt x="4648862" y="0"/>
                  <a:pt x="4670704" y="21841"/>
                  <a:pt x="4670704" y="48784"/>
                </a:cubicBezTo>
                <a:lnTo>
                  <a:pt x="4670704" y="829259"/>
                </a:lnTo>
                <a:cubicBezTo>
                  <a:pt x="4670704" y="856202"/>
                  <a:pt x="4648862" y="878044"/>
                  <a:pt x="4621920" y="878044"/>
                </a:cubicBezTo>
                <a:lnTo>
                  <a:pt x="48784" y="878044"/>
                </a:lnTo>
                <a:cubicBezTo>
                  <a:pt x="21841" y="878044"/>
                  <a:pt x="0" y="856202"/>
                  <a:pt x="0" y="829259"/>
                </a:cubicBezTo>
                <a:lnTo>
                  <a:pt x="0" y="48784"/>
                </a:lnTo>
                <a:cubicBezTo>
                  <a:pt x="0" y="21841"/>
                  <a:pt x="21841" y="0"/>
                  <a:pt x="4878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5"/>
          <p:cNvSpPr/>
          <p:nvPr/>
        </p:nvSpPr>
        <p:spPr>
          <a:xfrm>
            <a:off x="926824" y="5268261"/>
            <a:ext cx="447558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Node.js + Express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26824" y="5609722"/>
            <a:ext cx="4463388" cy="243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搭建后端API服务框架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598861" y="5121920"/>
            <a:ext cx="4670704" cy="878044"/>
          </a:xfrm>
          <a:custGeom>
            <a:avLst/>
            <a:gdLst/>
            <a:ahLst/>
            <a:cxnLst/>
            <a:rect l="l" t="t" r="r" b="b"/>
            <a:pathLst>
              <a:path w="4670704" h="878044">
                <a:moveTo>
                  <a:pt x="48784" y="0"/>
                </a:moveTo>
                <a:lnTo>
                  <a:pt x="4621920" y="0"/>
                </a:lnTo>
                <a:cubicBezTo>
                  <a:pt x="4648862" y="0"/>
                  <a:pt x="4670704" y="21841"/>
                  <a:pt x="4670704" y="48784"/>
                </a:cubicBezTo>
                <a:lnTo>
                  <a:pt x="4670704" y="829259"/>
                </a:lnTo>
                <a:cubicBezTo>
                  <a:pt x="4670704" y="856202"/>
                  <a:pt x="4648862" y="878044"/>
                  <a:pt x="4621920" y="878044"/>
                </a:cubicBezTo>
                <a:lnTo>
                  <a:pt x="48784" y="878044"/>
                </a:lnTo>
                <a:cubicBezTo>
                  <a:pt x="21841" y="878044"/>
                  <a:pt x="0" y="856202"/>
                  <a:pt x="0" y="829259"/>
                </a:cubicBezTo>
                <a:lnTo>
                  <a:pt x="0" y="48784"/>
                </a:lnTo>
                <a:cubicBezTo>
                  <a:pt x="0" y="21841"/>
                  <a:pt x="21841" y="0"/>
                  <a:pt x="4878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8"/>
          <p:cNvSpPr/>
          <p:nvPr/>
        </p:nvSpPr>
        <p:spPr>
          <a:xfrm>
            <a:off x="5745202" y="5268261"/>
            <a:ext cx="447558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JWT令牌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745202" y="5609722"/>
            <a:ext cx="4463388" cy="243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用户身份验证与权限控制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780483" y="6146305"/>
            <a:ext cx="4670704" cy="878044"/>
          </a:xfrm>
          <a:custGeom>
            <a:avLst/>
            <a:gdLst/>
            <a:ahLst/>
            <a:cxnLst/>
            <a:rect l="l" t="t" r="r" b="b"/>
            <a:pathLst>
              <a:path w="4670704" h="878044">
                <a:moveTo>
                  <a:pt x="48784" y="0"/>
                </a:moveTo>
                <a:lnTo>
                  <a:pt x="4621920" y="0"/>
                </a:lnTo>
                <a:cubicBezTo>
                  <a:pt x="4648862" y="0"/>
                  <a:pt x="4670704" y="21841"/>
                  <a:pt x="4670704" y="48784"/>
                </a:cubicBezTo>
                <a:lnTo>
                  <a:pt x="4670704" y="829259"/>
                </a:lnTo>
                <a:cubicBezTo>
                  <a:pt x="4670704" y="856202"/>
                  <a:pt x="4648862" y="878044"/>
                  <a:pt x="4621920" y="878044"/>
                </a:cubicBezTo>
                <a:lnTo>
                  <a:pt x="48784" y="878044"/>
                </a:lnTo>
                <a:cubicBezTo>
                  <a:pt x="21841" y="878044"/>
                  <a:pt x="0" y="856202"/>
                  <a:pt x="0" y="829259"/>
                </a:cubicBezTo>
                <a:lnTo>
                  <a:pt x="0" y="48784"/>
                </a:lnTo>
                <a:cubicBezTo>
                  <a:pt x="0" y="21841"/>
                  <a:pt x="21841" y="0"/>
                  <a:pt x="4878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3" name="Text 31"/>
          <p:cNvSpPr/>
          <p:nvPr/>
        </p:nvSpPr>
        <p:spPr>
          <a:xfrm>
            <a:off x="926824" y="6292645"/>
            <a:ext cx="447558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bcryptjs加密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26824" y="6634107"/>
            <a:ext cx="4463388" cy="243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密码哈希加密存储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5598861" y="6146305"/>
            <a:ext cx="4670704" cy="878044"/>
          </a:xfrm>
          <a:custGeom>
            <a:avLst/>
            <a:gdLst/>
            <a:ahLst/>
            <a:cxnLst/>
            <a:rect l="l" t="t" r="r" b="b"/>
            <a:pathLst>
              <a:path w="4670704" h="878044">
                <a:moveTo>
                  <a:pt x="48784" y="0"/>
                </a:moveTo>
                <a:lnTo>
                  <a:pt x="4621920" y="0"/>
                </a:lnTo>
                <a:cubicBezTo>
                  <a:pt x="4648862" y="0"/>
                  <a:pt x="4670704" y="21841"/>
                  <a:pt x="4670704" y="48784"/>
                </a:cubicBezTo>
                <a:lnTo>
                  <a:pt x="4670704" y="829259"/>
                </a:lnTo>
                <a:cubicBezTo>
                  <a:pt x="4670704" y="856202"/>
                  <a:pt x="4648862" y="878044"/>
                  <a:pt x="4621920" y="878044"/>
                </a:cubicBezTo>
                <a:lnTo>
                  <a:pt x="48784" y="878044"/>
                </a:lnTo>
                <a:cubicBezTo>
                  <a:pt x="21841" y="878044"/>
                  <a:pt x="0" y="856202"/>
                  <a:pt x="0" y="829259"/>
                </a:cubicBezTo>
                <a:lnTo>
                  <a:pt x="0" y="48784"/>
                </a:lnTo>
                <a:cubicBezTo>
                  <a:pt x="0" y="21841"/>
                  <a:pt x="21841" y="0"/>
                  <a:pt x="4878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Text 34"/>
          <p:cNvSpPr/>
          <p:nvPr/>
        </p:nvSpPr>
        <p:spPr>
          <a:xfrm>
            <a:off x="5745202" y="6292645"/>
            <a:ext cx="447558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RESTful API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5745202" y="6634107"/>
            <a:ext cx="4463388" cy="243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接口设计与规范制定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780483" y="7170689"/>
            <a:ext cx="4670704" cy="878044"/>
          </a:xfrm>
          <a:custGeom>
            <a:avLst/>
            <a:gdLst/>
            <a:ahLst/>
            <a:cxnLst/>
            <a:rect l="l" t="t" r="r" b="b"/>
            <a:pathLst>
              <a:path w="4670704" h="878044">
                <a:moveTo>
                  <a:pt x="48784" y="0"/>
                </a:moveTo>
                <a:lnTo>
                  <a:pt x="4621920" y="0"/>
                </a:lnTo>
                <a:cubicBezTo>
                  <a:pt x="4648862" y="0"/>
                  <a:pt x="4670704" y="21841"/>
                  <a:pt x="4670704" y="48784"/>
                </a:cubicBezTo>
                <a:lnTo>
                  <a:pt x="4670704" y="829259"/>
                </a:lnTo>
                <a:cubicBezTo>
                  <a:pt x="4670704" y="856202"/>
                  <a:pt x="4648862" y="878044"/>
                  <a:pt x="4621920" y="878044"/>
                </a:cubicBezTo>
                <a:lnTo>
                  <a:pt x="48784" y="878044"/>
                </a:lnTo>
                <a:cubicBezTo>
                  <a:pt x="21841" y="878044"/>
                  <a:pt x="0" y="856202"/>
                  <a:pt x="0" y="829259"/>
                </a:cubicBezTo>
                <a:lnTo>
                  <a:pt x="0" y="48784"/>
                </a:lnTo>
                <a:cubicBezTo>
                  <a:pt x="0" y="21841"/>
                  <a:pt x="21841" y="0"/>
                  <a:pt x="4878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Text 37"/>
          <p:cNvSpPr/>
          <p:nvPr/>
        </p:nvSpPr>
        <p:spPr>
          <a:xfrm>
            <a:off x="926824" y="7317029"/>
            <a:ext cx="447558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Git版本控制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926824" y="7658491"/>
            <a:ext cx="4463388" cy="243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分支管理与代码合并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5598861" y="7170689"/>
            <a:ext cx="4670704" cy="878044"/>
          </a:xfrm>
          <a:custGeom>
            <a:avLst/>
            <a:gdLst/>
            <a:ahLst/>
            <a:cxnLst/>
            <a:rect l="l" t="t" r="r" b="b"/>
            <a:pathLst>
              <a:path w="4670704" h="878044">
                <a:moveTo>
                  <a:pt x="48784" y="0"/>
                </a:moveTo>
                <a:lnTo>
                  <a:pt x="4621920" y="0"/>
                </a:lnTo>
                <a:cubicBezTo>
                  <a:pt x="4648862" y="0"/>
                  <a:pt x="4670704" y="21841"/>
                  <a:pt x="4670704" y="48784"/>
                </a:cubicBezTo>
                <a:lnTo>
                  <a:pt x="4670704" y="829259"/>
                </a:lnTo>
                <a:cubicBezTo>
                  <a:pt x="4670704" y="856202"/>
                  <a:pt x="4648862" y="878044"/>
                  <a:pt x="4621920" y="878044"/>
                </a:cubicBezTo>
                <a:lnTo>
                  <a:pt x="48784" y="878044"/>
                </a:lnTo>
                <a:cubicBezTo>
                  <a:pt x="21841" y="878044"/>
                  <a:pt x="0" y="856202"/>
                  <a:pt x="0" y="829259"/>
                </a:cubicBezTo>
                <a:lnTo>
                  <a:pt x="0" y="48784"/>
                </a:lnTo>
                <a:cubicBezTo>
                  <a:pt x="0" y="21841"/>
                  <a:pt x="21841" y="0"/>
                  <a:pt x="4878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Text 40"/>
          <p:cNvSpPr/>
          <p:nvPr/>
        </p:nvSpPr>
        <p:spPr>
          <a:xfrm>
            <a:off x="5745202" y="7317029"/>
            <a:ext cx="447558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Axios联调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5745202" y="7658491"/>
            <a:ext cx="4463388" cy="243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前后端接口对接测试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0783091" y="1951208"/>
            <a:ext cx="4987775" cy="5560942"/>
          </a:xfrm>
          <a:custGeom>
            <a:avLst/>
            <a:gdLst/>
            <a:ahLst/>
            <a:cxnLst/>
            <a:rect l="l" t="t" r="r" b="b"/>
            <a:pathLst>
              <a:path w="4987775" h="5560942">
                <a:moveTo>
                  <a:pt x="48780" y="0"/>
                </a:moveTo>
                <a:lnTo>
                  <a:pt x="4890214" y="0"/>
                </a:lnTo>
                <a:cubicBezTo>
                  <a:pt x="4944095" y="0"/>
                  <a:pt x="4987775" y="43679"/>
                  <a:pt x="4987775" y="97561"/>
                </a:cubicBezTo>
                <a:lnTo>
                  <a:pt x="4987775" y="5463381"/>
                </a:lnTo>
                <a:cubicBezTo>
                  <a:pt x="4987775" y="5517263"/>
                  <a:pt x="4944095" y="5560942"/>
                  <a:pt x="4890214" y="5560942"/>
                </a:cubicBezTo>
                <a:lnTo>
                  <a:pt x="48780" y="5560942"/>
                </a:lnTo>
                <a:cubicBezTo>
                  <a:pt x="21840" y="5560942"/>
                  <a:pt x="0" y="5539103"/>
                  <a:pt x="0" y="5512162"/>
                </a:cubicBezTo>
                <a:lnTo>
                  <a:pt x="0" y="48780"/>
                </a:lnTo>
                <a:cubicBezTo>
                  <a:pt x="0" y="21858"/>
                  <a:pt x="21858" y="0"/>
                  <a:pt x="4878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Shape 43"/>
          <p:cNvSpPr/>
          <p:nvPr/>
        </p:nvSpPr>
        <p:spPr>
          <a:xfrm>
            <a:off x="10783091" y="1951208"/>
            <a:ext cx="48780" cy="5560942"/>
          </a:xfrm>
          <a:custGeom>
            <a:avLst/>
            <a:gdLst/>
            <a:ahLst/>
            <a:cxnLst/>
            <a:rect l="l" t="t" r="r" b="b"/>
            <a:pathLst>
              <a:path w="48780" h="5560942">
                <a:moveTo>
                  <a:pt x="48780" y="0"/>
                </a:moveTo>
                <a:lnTo>
                  <a:pt x="48780" y="0"/>
                </a:lnTo>
                <a:lnTo>
                  <a:pt x="48780" y="5560942"/>
                </a:lnTo>
                <a:lnTo>
                  <a:pt x="48780" y="5560942"/>
                </a:lnTo>
                <a:cubicBezTo>
                  <a:pt x="21840" y="5560942"/>
                  <a:pt x="0" y="5539103"/>
                  <a:pt x="0" y="5512162"/>
                </a:cubicBezTo>
                <a:lnTo>
                  <a:pt x="0" y="48780"/>
                </a:lnTo>
                <a:cubicBezTo>
                  <a:pt x="0" y="21858"/>
                  <a:pt x="21858" y="0"/>
                  <a:pt x="4878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Shape 44"/>
          <p:cNvSpPr/>
          <p:nvPr/>
        </p:nvSpPr>
        <p:spPr>
          <a:xfrm>
            <a:off x="11081869" y="2243889"/>
            <a:ext cx="243901" cy="243901"/>
          </a:xfrm>
          <a:custGeom>
            <a:avLst/>
            <a:gdLst/>
            <a:ahLst/>
            <a:cxnLst/>
            <a:rect l="l" t="t" r="r" b="b"/>
            <a:pathLst>
              <a:path w="243901" h="243901">
                <a:moveTo>
                  <a:pt x="121950" y="0"/>
                </a:moveTo>
                <a:cubicBezTo>
                  <a:pt x="128953" y="0"/>
                  <a:pt x="135384" y="3859"/>
                  <a:pt x="138719" y="10004"/>
                </a:cubicBezTo>
                <a:lnTo>
                  <a:pt x="241614" y="200551"/>
                </a:lnTo>
                <a:cubicBezTo>
                  <a:pt x="244806" y="206458"/>
                  <a:pt x="244663" y="213604"/>
                  <a:pt x="241233" y="219368"/>
                </a:cubicBezTo>
                <a:cubicBezTo>
                  <a:pt x="237803" y="225132"/>
                  <a:pt x="231563" y="228657"/>
                  <a:pt x="224846" y="228657"/>
                </a:cubicBezTo>
                <a:lnTo>
                  <a:pt x="19055" y="228657"/>
                </a:lnTo>
                <a:cubicBezTo>
                  <a:pt x="12338" y="228657"/>
                  <a:pt x="6145" y="225132"/>
                  <a:pt x="2668" y="219368"/>
                </a:cubicBezTo>
                <a:cubicBezTo>
                  <a:pt x="-810" y="213604"/>
                  <a:pt x="-905" y="206458"/>
                  <a:pt x="2287" y="200551"/>
                </a:cubicBezTo>
                <a:lnTo>
                  <a:pt x="105182" y="10004"/>
                </a:lnTo>
                <a:cubicBezTo>
                  <a:pt x="108517" y="3859"/>
                  <a:pt x="114948" y="0"/>
                  <a:pt x="121950" y="0"/>
                </a:cubicBezTo>
                <a:close/>
                <a:moveTo>
                  <a:pt x="121950" y="80030"/>
                </a:moveTo>
                <a:cubicBezTo>
                  <a:pt x="115615" y="80030"/>
                  <a:pt x="110518" y="85127"/>
                  <a:pt x="110518" y="91463"/>
                </a:cubicBezTo>
                <a:lnTo>
                  <a:pt x="110518" y="144816"/>
                </a:lnTo>
                <a:cubicBezTo>
                  <a:pt x="110518" y="151152"/>
                  <a:pt x="115615" y="156249"/>
                  <a:pt x="121950" y="156249"/>
                </a:cubicBezTo>
                <a:cubicBezTo>
                  <a:pt x="128286" y="156249"/>
                  <a:pt x="133383" y="151152"/>
                  <a:pt x="133383" y="144816"/>
                </a:cubicBezTo>
                <a:lnTo>
                  <a:pt x="133383" y="91463"/>
                </a:lnTo>
                <a:cubicBezTo>
                  <a:pt x="133383" y="85127"/>
                  <a:pt x="128286" y="80030"/>
                  <a:pt x="121950" y="80030"/>
                </a:cubicBezTo>
                <a:close/>
                <a:moveTo>
                  <a:pt x="134670" y="182926"/>
                </a:moveTo>
                <a:cubicBezTo>
                  <a:pt x="134959" y="178205"/>
                  <a:pt x="132604" y="173713"/>
                  <a:pt x="128557" y="171265"/>
                </a:cubicBezTo>
                <a:cubicBezTo>
                  <a:pt x="124510" y="168817"/>
                  <a:pt x="119439" y="168817"/>
                  <a:pt x="115391" y="171265"/>
                </a:cubicBezTo>
                <a:cubicBezTo>
                  <a:pt x="111344" y="173713"/>
                  <a:pt x="108990" y="178205"/>
                  <a:pt x="109279" y="182926"/>
                </a:cubicBezTo>
                <a:cubicBezTo>
                  <a:pt x="108990" y="187647"/>
                  <a:pt x="111344" y="192139"/>
                  <a:pt x="115391" y="194587"/>
                </a:cubicBezTo>
                <a:cubicBezTo>
                  <a:pt x="119439" y="197035"/>
                  <a:pt x="124510" y="197035"/>
                  <a:pt x="128557" y="194587"/>
                </a:cubicBezTo>
                <a:cubicBezTo>
                  <a:pt x="132604" y="192139"/>
                  <a:pt x="134959" y="187647"/>
                  <a:pt x="134670" y="18292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11356258" y="2195109"/>
            <a:ext cx="4292657" cy="341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2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工作难点与解决方案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1051382" y="2731691"/>
            <a:ext cx="457314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JWT无状态会话管理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051382" y="3121932"/>
            <a:ext cx="4573143" cy="634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确保令牌安全存储、刷新与失效机制，处理前端路由守卫，实现用户登录状态的持久化与自动续期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1051382" y="3902416"/>
            <a:ext cx="457314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多模块进度同步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1051382" y="4292657"/>
            <a:ext cx="4573143" cy="634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协调5人开发节奏，解决前后端接口约定变更带来的联调阻塞，确保各模块开发进度协调一致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1051382" y="5073140"/>
            <a:ext cx="457314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密码安全存储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051382" y="5463382"/>
            <a:ext cx="4573143" cy="634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正确实施bcryptjs哈希加密，确保用户密码在数据库中安全存储，防止明文密码泄露风险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051382" y="6243865"/>
            <a:ext cx="457314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 前后端端口统一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1051382" y="6634107"/>
            <a:ext cx="4573143" cy="634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配置前端代理解决跨域问题，确保前后端服务在不同端口下正常通信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10783091" y="7707271"/>
            <a:ext cx="4987775" cy="1121944"/>
          </a:xfrm>
          <a:custGeom>
            <a:avLst/>
            <a:gdLst/>
            <a:ahLst/>
            <a:cxnLst/>
            <a:rect l="l" t="t" r="r" b="b"/>
            <a:pathLst>
              <a:path w="4987775" h="1121944">
                <a:moveTo>
                  <a:pt x="48780" y="0"/>
                </a:moveTo>
                <a:lnTo>
                  <a:pt x="4890211" y="0"/>
                </a:lnTo>
                <a:cubicBezTo>
                  <a:pt x="4944094" y="0"/>
                  <a:pt x="4987775" y="43681"/>
                  <a:pt x="4987775" y="97564"/>
                </a:cubicBezTo>
                <a:lnTo>
                  <a:pt x="4987775" y="1024380"/>
                </a:lnTo>
                <a:cubicBezTo>
                  <a:pt x="4987775" y="1078263"/>
                  <a:pt x="4944094" y="1121944"/>
                  <a:pt x="4890211" y="1121944"/>
                </a:cubicBezTo>
                <a:lnTo>
                  <a:pt x="48780" y="1121944"/>
                </a:lnTo>
                <a:cubicBezTo>
                  <a:pt x="21840" y="1121944"/>
                  <a:pt x="0" y="1100105"/>
                  <a:pt x="0" y="1073164"/>
                </a:cubicBezTo>
                <a:lnTo>
                  <a:pt x="0" y="48780"/>
                </a:lnTo>
                <a:cubicBezTo>
                  <a:pt x="0" y="21858"/>
                  <a:pt x="21858" y="0"/>
                  <a:pt x="48780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7" name="Shape 55"/>
          <p:cNvSpPr/>
          <p:nvPr/>
        </p:nvSpPr>
        <p:spPr>
          <a:xfrm>
            <a:off x="10783091" y="7707271"/>
            <a:ext cx="48780" cy="1121944"/>
          </a:xfrm>
          <a:custGeom>
            <a:avLst/>
            <a:gdLst/>
            <a:ahLst/>
            <a:cxnLst/>
            <a:rect l="l" t="t" r="r" b="b"/>
            <a:pathLst>
              <a:path w="48780" h="1121944">
                <a:moveTo>
                  <a:pt x="48780" y="0"/>
                </a:moveTo>
                <a:lnTo>
                  <a:pt x="48780" y="0"/>
                </a:lnTo>
                <a:lnTo>
                  <a:pt x="48780" y="1121944"/>
                </a:lnTo>
                <a:lnTo>
                  <a:pt x="48780" y="1121944"/>
                </a:lnTo>
                <a:cubicBezTo>
                  <a:pt x="21840" y="1121944"/>
                  <a:pt x="0" y="1100105"/>
                  <a:pt x="0" y="1073164"/>
                </a:cubicBezTo>
                <a:lnTo>
                  <a:pt x="0" y="48780"/>
                </a:lnTo>
                <a:cubicBezTo>
                  <a:pt x="0" y="21858"/>
                  <a:pt x="21858" y="0"/>
                  <a:pt x="4878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8" name="Shape 56"/>
          <p:cNvSpPr/>
          <p:nvPr/>
        </p:nvSpPr>
        <p:spPr>
          <a:xfrm>
            <a:off x="11048333" y="8146293"/>
            <a:ext cx="213413" cy="243901"/>
          </a:xfrm>
          <a:custGeom>
            <a:avLst/>
            <a:gdLst/>
            <a:ahLst/>
            <a:cxnLst/>
            <a:rect l="l" t="t" r="r" b="b"/>
            <a:pathLst>
              <a:path w="213413" h="243901">
                <a:moveTo>
                  <a:pt x="117139" y="-12338"/>
                </a:moveTo>
                <a:cubicBezTo>
                  <a:pt x="110756" y="-16244"/>
                  <a:pt x="102705" y="-16244"/>
                  <a:pt x="96322" y="-12338"/>
                </a:cubicBezTo>
                <a:cubicBezTo>
                  <a:pt x="84698" y="-5240"/>
                  <a:pt x="77505" y="-3335"/>
                  <a:pt x="63881" y="-3620"/>
                </a:cubicBezTo>
                <a:cubicBezTo>
                  <a:pt x="56402" y="-3811"/>
                  <a:pt x="49447" y="238"/>
                  <a:pt x="45827" y="6812"/>
                </a:cubicBezTo>
                <a:cubicBezTo>
                  <a:pt x="39300" y="18769"/>
                  <a:pt x="34013" y="24057"/>
                  <a:pt x="22056" y="30583"/>
                </a:cubicBezTo>
                <a:cubicBezTo>
                  <a:pt x="15482" y="34156"/>
                  <a:pt x="11480" y="41158"/>
                  <a:pt x="11623" y="48637"/>
                </a:cubicBezTo>
                <a:cubicBezTo>
                  <a:pt x="11957" y="62261"/>
                  <a:pt x="10004" y="69455"/>
                  <a:pt x="2906" y="81078"/>
                </a:cubicBezTo>
                <a:cubicBezTo>
                  <a:pt x="-1000" y="87461"/>
                  <a:pt x="-1000" y="95512"/>
                  <a:pt x="2906" y="101895"/>
                </a:cubicBezTo>
                <a:cubicBezTo>
                  <a:pt x="10004" y="113519"/>
                  <a:pt x="11909" y="120712"/>
                  <a:pt x="11623" y="134336"/>
                </a:cubicBezTo>
                <a:cubicBezTo>
                  <a:pt x="11433" y="141815"/>
                  <a:pt x="15482" y="148770"/>
                  <a:pt x="22056" y="152390"/>
                </a:cubicBezTo>
                <a:cubicBezTo>
                  <a:pt x="32584" y="158155"/>
                  <a:pt x="37919" y="162918"/>
                  <a:pt x="43540" y="172160"/>
                </a:cubicBezTo>
                <a:lnTo>
                  <a:pt x="20341" y="218415"/>
                </a:lnTo>
                <a:cubicBezTo>
                  <a:pt x="17530" y="224084"/>
                  <a:pt x="19817" y="230944"/>
                  <a:pt x="25438" y="233754"/>
                </a:cubicBezTo>
                <a:lnTo>
                  <a:pt x="66406" y="254238"/>
                </a:lnTo>
                <a:cubicBezTo>
                  <a:pt x="71884" y="256953"/>
                  <a:pt x="78553" y="254905"/>
                  <a:pt x="81507" y="249570"/>
                </a:cubicBezTo>
                <a:lnTo>
                  <a:pt x="106659" y="204267"/>
                </a:lnTo>
                <a:lnTo>
                  <a:pt x="131811" y="249570"/>
                </a:lnTo>
                <a:cubicBezTo>
                  <a:pt x="134765" y="254905"/>
                  <a:pt x="141434" y="257001"/>
                  <a:pt x="146912" y="254238"/>
                </a:cubicBezTo>
                <a:lnTo>
                  <a:pt x="187880" y="233754"/>
                </a:lnTo>
                <a:cubicBezTo>
                  <a:pt x="193549" y="230944"/>
                  <a:pt x="195835" y="224084"/>
                  <a:pt x="192977" y="218415"/>
                </a:cubicBezTo>
                <a:lnTo>
                  <a:pt x="169826" y="172112"/>
                </a:lnTo>
                <a:cubicBezTo>
                  <a:pt x="175399" y="162871"/>
                  <a:pt x="180782" y="158107"/>
                  <a:pt x="191310" y="152343"/>
                </a:cubicBezTo>
                <a:cubicBezTo>
                  <a:pt x="197884" y="148770"/>
                  <a:pt x="201885" y="141767"/>
                  <a:pt x="201742" y="134288"/>
                </a:cubicBezTo>
                <a:cubicBezTo>
                  <a:pt x="201409" y="120664"/>
                  <a:pt x="203362" y="113471"/>
                  <a:pt x="210460" y="101848"/>
                </a:cubicBezTo>
                <a:cubicBezTo>
                  <a:pt x="214366" y="95464"/>
                  <a:pt x="214366" y="87414"/>
                  <a:pt x="210460" y="81030"/>
                </a:cubicBezTo>
                <a:cubicBezTo>
                  <a:pt x="203362" y="69407"/>
                  <a:pt x="201456" y="62214"/>
                  <a:pt x="201742" y="48590"/>
                </a:cubicBezTo>
                <a:cubicBezTo>
                  <a:pt x="201933" y="41111"/>
                  <a:pt x="197884" y="34156"/>
                  <a:pt x="191310" y="30535"/>
                </a:cubicBezTo>
                <a:cubicBezTo>
                  <a:pt x="179353" y="24009"/>
                  <a:pt x="174065" y="18721"/>
                  <a:pt x="167539" y="6764"/>
                </a:cubicBezTo>
                <a:cubicBezTo>
                  <a:pt x="163966" y="191"/>
                  <a:pt x="156964" y="-3811"/>
                  <a:pt x="149485" y="-3668"/>
                </a:cubicBezTo>
                <a:cubicBezTo>
                  <a:pt x="135860" y="-3335"/>
                  <a:pt x="128667" y="-5288"/>
                  <a:pt x="117044" y="-12386"/>
                </a:cubicBezTo>
                <a:close/>
                <a:moveTo>
                  <a:pt x="106707" y="45731"/>
                </a:moveTo>
                <a:cubicBezTo>
                  <a:pt x="131947" y="45731"/>
                  <a:pt x="152438" y="66223"/>
                  <a:pt x="152438" y="91463"/>
                </a:cubicBezTo>
                <a:cubicBezTo>
                  <a:pt x="152438" y="116703"/>
                  <a:pt x="131947" y="137194"/>
                  <a:pt x="106707" y="137194"/>
                </a:cubicBezTo>
                <a:cubicBezTo>
                  <a:pt x="81467" y="137194"/>
                  <a:pt x="60975" y="116703"/>
                  <a:pt x="60975" y="91463"/>
                </a:cubicBezTo>
                <a:cubicBezTo>
                  <a:pt x="60975" y="66223"/>
                  <a:pt x="81467" y="45731"/>
                  <a:pt x="106707" y="45731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9" name="Text 57"/>
          <p:cNvSpPr/>
          <p:nvPr/>
        </p:nvSpPr>
        <p:spPr>
          <a:xfrm>
            <a:off x="11453818" y="7902392"/>
            <a:ext cx="1073164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工作量占比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11453818" y="8243853"/>
            <a:ext cx="1121944" cy="3902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305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20%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9882" y="599852"/>
            <a:ext cx="383906" cy="47988"/>
          </a:xfrm>
          <a:custGeom>
            <a:avLst/>
            <a:gdLst/>
            <a:ahLst/>
            <a:cxnLst/>
            <a:rect l="l" t="t" r="r" b="b"/>
            <a:pathLst>
              <a:path w="383906" h="47988">
                <a:moveTo>
                  <a:pt x="0" y="0"/>
                </a:moveTo>
                <a:lnTo>
                  <a:pt x="383906" y="0"/>
                </a:lnTo>
                <a:lnTo>
                  <a:pt x="383906" y="47988"/>
                </a:lnTo>
                <a:lnTo>
                  <a:pt x="0" y="47988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07752" y="479882"/>
            <a:ext cx="1907531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kern="0" spc="7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MEMBER 02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79882" y="863787"/>
            <a:ext cx="15512183" cy="4798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40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江乐天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79882" y="1391658"/>
            <a:ext cx="15392213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学号：2300303233 | 前端页面开发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3876" y="1919528"/>
            <a:ext cx="9981544" cy="3143227"/>
          </a:xfrm>
          <a:custGeom>
            <a:avLst/>
            <a:gdLst/>
            <a:ahLst/>
            <a:cxnLst/>
            <a:rect l="l" t="t" r="r" b="b"/>
            <a:pathLst>
              <a:path w="9981544" h="3143227">
                <a:moveTo>
                  <a:pt x="47988" y="0"/>
                </a:moveTo>
                <a:lnTo>
                  <a:pt x="9885581" y="0"/>
                </a:lnTo>
                <a:cubicBezTo>
                  <a:pt x="9938580" y="0"/>
                  <a:pt x="9981544" y="42964"/>
                  <a:pt x="9981544" y="95963"/>
                </a:cubicBezTo>
                <a:lnTo>
                  <a:pt x="9981544" y="3047264"/>
                </a:lnTo>
                <a:cubicBezTo>
                  <a:pt x="9981544" y="3100263"/>
                  <a:pt x="9938580" y="3143227"/>
                  <a:pt x="9885581" y="3143227"/>
                </a:cubicBezTo>
                <a:lnTo>
                  <a:pt x="47988" y="3143227"/>
                </a:lnTo>
                <a:cubicBezTo>
                  <a:pt x="21485" y="3143227"/>
                  <a:pt x="0" y="3121742"/>
                  <a:pt x="0" y="3095238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03876" y="1919528"/>
            <a:ext cx="47988" cy="3143227"/>
          </a:xfrm>
          <a:custGeom>
            <a:avLst/>
            <a:gdLst/>
            <a:ahLst/>
            <a:cxnLst/>
            <a:rect l="l" t="t" r="r" b="b"/>
            <a:pathLst>
              <a:path w="47988" h="3143227">
                <a:moveTo>
                  <a:pt x="47988" y="0"/>
                </a:moveTo>
                <a:lnTo>
                  <a:pt x="47988" y="0"/>
                </a:lnTo>
                <a:lnTo>
                  <a:pt x="47988" y="3143227"/>
                </a:lnTo>
                <a:lnTo>
                  <a:pt x="47988" y="3143227"/>
                </a:lnTo>
                <a:cubicBezTo>
                  <a:pt x="21485" y="3143227"/>
                  <a:pt x="0" y="3121742"/>
                  <a:pt x="0" y="3095238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97804" y="2207457"/>
            <a:ext cx="239941" cy="239941"/>
          </a:xfrm>
          <a:custGeom>
            <a:avLst/>
            <a:gdLst/>
            <a:ahLst/>
            <a:cxnLst/>
            <a:rect l="l" t="t" r="r" b="b"/>
            <a:pathLst>
              <a:path w="239941" h="239941">
                <a:moveTo>
                  <a:pt x="62703" y="17011"/>
                </a:moveTo>
                <a:cubicBezTo>
                  <a:pt x="67811" y="20573"/>
                  <a:pt x="69030" y="27603"/>
                  <a:pt x="65468" y="32664"/>
                </a:cubicBezTo>
                <a:lnTo>
                  <a:pt x="39225" y="70155"/>
                </a:lnTo>
                <a:cubicBezTo>
                  <a:pt x="37303" y="72873"/>
                  <a:pt x="34304" y="74607"/>
                  <a:pt x="30977" y="74888"/>
                </a:cubicBezTo>
                <a:cubicBezTo>
                  <a:pt x="27649" y="75169"/>
                  <a:pt x="24369" y="74044"/>
                  <a:pt x="22026" y="71701"/>
                </a:cubicBezTo>
                <a:lnTo>
                  <a:pt x="3280" y="52956"/>
                </a:lnTo>
                <a:cubicBezTo>
                  <a:pt x="-1078" y="48551"/>
                  <a:pt x="-1078" y="41427"/>
                  <a:pt x="3280" y="37022"/>
                </a:cubicBezTo>
                <a:cubicBezTo>
                  <a:pt x="7639" y="32617"/>
                  <a:pt x="14809" y="32664"/>
                  <a:pt x="19214" y="37022"/>
                </a:cubicBezTo>
                <a:lnTo>
                  <a:pt x="28493" y="46301"/>
                </a:lnTo>
                <a:lnTo>
                  <a:pt x="47051" y="19776"/>
                </a:lnTo>
                <a:cubicBezTo>
                  <a:pt x="50613" y="14668"/>
                  <a:pt x="57642" y="13450"/>
                  <a:pt x="62703" y="17011"/>
                </a:cubicBezTo>
                <a:close/>
                <a:moveTo>
                  <a:pt x="62703" y="91993"/>
                </a:moveTo>
                <a:cubicBezTo>
                  <a:pt x="67811" y="95555"/>
                  <a:pt x="69030" y="102584"/>
                  <a:pt x="65468" y="107645"/>
                </a:cubicBezTo>
                <a:lnTo>
                  <a:pt x="39225" y="145136"/>
                </a:lnTo>
                <a:cubicBezTo>
                  <a:pt x="37303" y="147854"/>
                  <a:pt x="34304" y="149588"/>
                  <a:pt x="30977" y="149869"/>
                </a:cubicBezTo>
                <a:cubicBezTo>
                  <a:pt x="27649" y="150151"/>
                  <a:pt x="24369" y="149026"/>
                  <a:pt x="22026" y="146683"/>
                </a:cubicBezTo>
                <a:lnTo>
                  <a:pt x="3280" y="127937"/>
                </a:lnTo>
                <a:cubicBezTo>
                  <a:pt x="-1125" y="123532"/>
                  <a:pt x="-1125" y="116409"/>
                  <a:pt x="3280" y="112051"/>
                </a:cubicBezTo>
                <a:cubicBezTo>
                  <a:pt x="7686" y="107692"/>
                  <a:pt x="14809" y="107645"/>
                  <a:pt x="19167" y="112051"/>
                </a:cubicBezTo>
                <a:lnTo>
                  <a:pt x="28446" y="121330"/>
                </a:lnTo>
                <a:lnTo>
                  <a:pt x="47004" y="94805"/>
                </a:lnTo>
                <a:cubicBezTo>
                  <a:pt x="50566" y="89697"/>
                  <a:pt x="57595" y="88478"/>
                  <a:pt x="62656" y="92040"/>
                </a:cubicBezTo>
                <a:close/>
                <a:moveTo>
                  <a:pt x="104974" y="44989"/>
                </a:moveTo>
                <a:cubicBezTo>
                  <a:pt x="104974" y="36694"/>
                  <a:pt x="111676" y="29993"/>
                  <a:pt x="119970" y="29993"/>
                </a:cubicBezTo>
                <a:lnTo>
                  <a:pt x="224945" y="29993"/>
                </a:lnTo>
                <a:cubicBezTo>
                  <a:pt x="233239" y="29993"/>
                  <a:pt x="239941" y="36694"/>
                  <a:pt x="239941" y="44989"/>
                </a:cubicBezTo>
                <a:cubicBezTo>
                  <a:pt x="239941" y="53284"/>
                  <a:pt x="233239" y="59985"/>
                  <a:pt x="224945" y="59985"/>
                </a:cubicBezTo>
                <a:lnTo>
                  <a:pt x="119970" y="59985"/>
                </a:lnTo>
                <a:cubicBezTo>
                  <a:pt x="111676" y="59985"/>
                  <a:pt x="104974" y="53284"/>
                  <a:pt x="104974" y="44989"/>
                </a:cubicBezTo>
                <a:close/>
                <a:moveTo>
                  <a:pt x="104974" y="119970"/>
                </a:moveTo>
                <a:cubicBezTo>
                  <a:pt x="104974" y="111676"/>
                  <a:pt x="111676" y="104974"/>
                  <a:pt x="119970" y="104974"/>
                </a:cubicBezTo>
                <a:lnTo>
                  <a:pt x="224945" y="104974"/>
                </a:lnTo>
                <a:cubicBezTo>
                  <a:pt x="233239" y="104974"/>
                  <a:pt x="239941" y="111676"/>
                  <a:pt x="239941" y="119970"/>
                </a:cubicBezTo>
                <a:cubicBezTo>
                  <a:pt x="239941" y="128265"/>
                  <a:pt x="233239" y="134967"/>
                  <a:pt x="224945" y="134967"/>
                </a:cubicBezTo>
                <a:lnTo>
                  <a:pt x="119970" y="134967"/>
                </a:lnTo>
                <a:cubicBezTo>
                  <a:pt x="111676" y="134967"/>
                  <a:pt x="104974" y="128265"/>
                  <a:pt x="104974" y="119970"/>
                </a:cubicBezTo>
                <a:close/>
                <a:moveTo>
                  <a:pt x="74982" y="194952"/>
                </a:moveTo>
                <a:cubicBezTo>
                  <a:pt x="74982" y="186657"/>
                  <a:pt x="81683" y="179956"/>
                  <a:pt x="89978" y="179956"/>
                </a:cubicBezTo>
                <a:lnTo>
                  <a:pt x="224945" y="179956"/>
                </a:lnTo>
                <a:cubicBezTo>
                  <a:pt x="233239" y="179956"/>
                  <a:pt x="239941" y="186657"/>
                  <a:pt x="239941" y="194952"/>
                </a:cubicBezTo>
                <a:cubicBezTo>
                  <a:pt x="239941" y="203247"/>
                  <a:pt x="233239" y="209948"/>
                  <a:pt x="224945" y="209948"/>
                </a:cubicBezTo>
                <a:lnTo>
                  <a:pt x="89978" y="209948"/>
                </a:lnTo>
                <a:cubicBezTo>
                  <a:pt x="81683" y="209948"/>
                  <a:pt x="74982" y="203247"/>
                  <a:pt x="74982" y="194952"/>
                </a:cubicBezTo>
                <a:close/>
                <a:moveTo>
                  <a:pt x="29993" y="176207"/>
                </a:moveTo>
                <a:cubicBezTo>
                  <a:pt x="40338" y="176207"/>
                  <a:pt x="48738" y="184606"/>
                  <a:pt x="48738" y="194952"/>
                </a:cubicBezTo>
                <a:cubicBezTo>
                  <a:pt x="48738" y="205298"/>
                  <a:pt x="40338" y="213697"/>
                  <a:pt x="29993" y="213697"/>
                </a:cubicBezTo>
                <a:cubicBezTo>
                  <a:pt x="19647" y="213697"/>
                  <a:pt x="11247" y="205298"/>
                  <a:pt x="11247" y="194952"/>
                </a:cubicBezTo>
                <a:cubicBezTo>
                  <a:pt x="11247" y="184606"/>
                  <a:pt x="19647" y="176207"/>
                  <a:pt x="29993" y="17620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67737" y="2159469"/>
            <a:ext cx="9297712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承担工作内容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67811" y="2687339"/>
            <a:ext cx="9573644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负责前端所有页面的开发与交互实现，包括登录注册界面、账单管理主页面、账单添加/编辑页面、统计展示页面、用户设置页面等。使用Vue3组合式API进行组件化开发，实现响应式页面布局与数据绑定，确保用户界面的友好性与交互流畅性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67811" y="3767073"/>
            <a:ext cx="3095238" cy="479882"/>
          </a:xfrm>
          <a:custGeom>
            <a:avLst/>
            <a:gdLst/>
            <a:ahLst/>
            <a:cxnLst/>
            <a:rect l="l" t="t" r="r" b="b"/>
            <a:pathLst>
              <a:path w="3095238" h="479882">
                <a:moveTo>
                  <a:pt x="47988" y="0"/>
                </a:moveTo>
                <a:lnTo>
                  <a:pt x="3047250" y="0"/>
                </a:lnTo>
                <a:cubicBezTo>
                  <a:pt x="3073753" y="0"/>
                  <a:pt x="3095238" y="21485"/>
                  <a:pt x="3095238" y="47988"/>
                </a:cubicBezTo>
                <a:lnTo>
                  <a:pt x="3095238" y="431894"/>
                </a:lnTo>
                <a:cubicBezTo>
                  <a:pt x="3095238" y="458397"/>
                  <a:pt x="3073753" y="479882"/>
                  <a:pt x="3047250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719823" y="3767073"/>
            <a:ext cx="3191215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登录注册界面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958089" y="3767073"/>
            <a:ext cx="3095238" cy="479882"/>
          </a:xfrm>
          <a:custGeom>
            <a:avLst/>
            <a:gdLst/>
            <a:ahLst/>
            <a:cxnLst/>
            <a:rect l="l" t="t" r="r" b="b"/>
            <a:pathLst>
              <a:path w="3095238" h="479882">
                <a:moveTo>
                  <a:pt x="47988" y="0"/>
                </a:moveTo>
                <a:lnTo>
                  <a:pt x="3047250" y="0"/>
                </a:lnTo>
                <a:cubicBezTo>
                  <a:pt x="3073753" y="0"/>
                  <a:pt x="3095238" y="21485"/>
                  <a:pt x="3095238" y="47988"/>
                </a:cubicBezTo>
                <a:lnTo>
                  <a:pt x="3095238" y="431894"/>
                </a:lnTo>
                <a:cubicBezTo>
                  <a:pt x="3095238" y="458397"/>
                  <a:pt x="3073753" y="479882"/>
                  <a:pt x="3047250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3910100" y="3767073"/>
            <a:ext cx="3191215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账单管理页面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148366" y="3767073"/>
            <a:ext cx="3095238" cy="479882"/>
          </a:xfrm>
          <a:custGeom>
            <a:avLst/>
            <a:gdLst/>
            <a:ahLst/>
            <a:cxnLst/>
            <a:rect l="l" t="t" r="r" b="b"/>
            <a:pathLst>
              <a:path w="3095238" h="479882">
                <a:moveTo>
                  <a:pt x="47988" y="0"/>
                </a:moveTo>
                <a:lnTo>
                  <a:pt x="3047250" y="0"/>
                </a:lnTo>
                <a:cubicBezTo>
                  <a:pt x="3073753" y="0"/>
                  <a:pt x="3095238" y="21485"/>
                  <a:pt x="3095238" y="47988"/>
                </a:cubicBezTo>
                <a:lnTo>
                  <a:pt x="3095238" y="431894"/>
                </a:lnTo>
                <a:cubicBezTo>
                  <a:pt x="3095238" y="458397"/>
                  <a:pt x="3073753" y="479882"/>
                  <a:pt x="3047250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7100378" y="3767073"/>
            <a:ext cx="3191215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账单编辑页面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67811" y="4342931"/>
            <a:ext cx="3095238" cy="479882"/>
          </a:xfrm>
          <a:custGeom>
            <a:avLst/>
            <a:gdLst/>
            <a:ahLst/>
            <a:cxnLst/>
            <a:rect l="l" t="t" r="r" b="b"/>
            <a:pathLst>
              <a:path w="3095238" h="479882">
                <a:moveTo>
                  <a:pt x="47988" y="0"/>
                </a:moveTo>
                <a:lnTo>
                  <a:pt x="3047250" y="0"/>
                </a:lnTo>
                <a:cubicBezTo>
                  <a:pt x="3073753" y="0"/>
                  <a:pt x="3095238" y="21485"/>
                  <a:pt x="3095238" y="47988"/>
                </a:cubicBezTo>
                <a:lnTo>
                  <a:pt x="3095238" y="431894"/>
                </a:lnTo>
                <a:cubicBezTo>
                  <a:pt x="3095238" y="458397"/>
                  <a:pt x="3073753" y="479882"/>
                  <a:pt x="3047250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719823" y="4342931"/>
            <a:ext cx="3191215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统计展示页面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958089" y="4342931"/>
            <a:ext cx="3095238" cy="479882"/>
          </a:xfrm>
          <a:custGeom>
            <a:avLst/>
            <a:gdLst/>
            <a:ahLst/>
            <a:cxnLst/>
            <a:rect l="l" t="t" r="r" b="b"/>
            <a:pathLst>
              <a:path w="3095238" h="479882">
                <a:moveTo>
                  <a:pt x="47988" y="0"/>
                </a:moveTo>
                <a:lnTo>
                  <a:pt x="3047250" y="0"/>
                </a:lnTo>
                <a:cubicBezTo>
                  <a:pt x="3073753" y="0"/>
                  <a:pt x="3095238" y="21485"/>
                  <a:pt x="3095238" y="47988"/>
                </a:cubicBezTo>
                <a:lnTo>
                  <a:pt x="3095238" y="431894"/>
                </a:lnTo>
                <a:cubicBezTo>
                  <a:pt x="3095238" y="458397"/>
                  <a:pt x="3073753" y="479882"/>
                  <a:pt x="3047250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3910100" y="4342931"/>
            <a:ext cx="3191215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用户设置页面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148366" y="4342931"/>
            <a:ext cx="3095238" cy="479882"/>
          </a:xfrm>
          <a:custGeom>
            <a:avLst/>
            <a:gdLst/>
            <a:ahLst/>
            <a:cxnLst/>
            <a:rect l="l" t="t" r="r" b="b"/>
            <a:pathLst>
              <a:path w="3095238" h="479882">
                <a:moveTo>
                  <a:pt x="47988" y="0"/>
                </a:moveTo>
                <a:lnTo>
                  <a:pt x="3047250" y="0"/>
                </a:lnTo>
                <a:cubicBezTo>
                  <a:pt x="3073753" y="0"/>
                  <a:pt x="3095238" y="21485"/>
                  <a:pt x="3095238" y="47988"/>
                </a:cubicBezTo>
                <a:lnTo>
                  <a:pt x="3095238" y="431894"/>
                </a:lnTo>
                <a:cubicBezTo>
                  <a:pt x="3095238" y="458397"/>
                  <a:pt x="3073753" y="479882"/>
                  <a:pt x="3047250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7100378" y="4342931"/>
            <a:ext cx="3191215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响应式布局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03876" y="5254707"/>
            <a:ext cx="9981544" cy="3935032"/>
          </a:xfrm>
          <a:custGeom>
            <a:avLst/>
            <a:gdLst/>
            <a:ahLst/>
            <a:cxnLst/>
            <a:rect l="l" t="t" r="r" b="b"/>
            <a:pathLst>
              <a:path w="9981544" h="3935032">
                <a:moveTo>
                  <a:pt x="47988" y="0"/>
                </a:moveTo>
                <a:lnTo>
                  <a:pt x="9885568" y="0"/>
                </a:lnTo>
                <a:cubicBezTo>
                  <a:pt x="9938574" y="0"/>
                  <a:pt x="9981544" y="42970"/>
                  <a:pt x="9981544" y="95975"/>
                </a:cubicBezTo>
                <a:lnTo>
                  <a:pt x="9981544" y="3839056"/>
                </a:lnTo>
                <a:cubicBezTo>
                  <a:pt x="9981544" y="3892062"/>
                  <a:pt x="9938574" y="3935032"/>
                  <a:pt x="9885568" y="3935032"/>
                </a:cubicBezTo>
                <a:lnTo>
                  <a:pt x="47988" y="3935032"/>
                </a:lnTo>
                <a:cubicBezTo>
                  <a:pt x="21485" y="3935032"/>
                  <a:pt x="0" y="3913547"/>
                  <a:pt x="0" y="388704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503876" y="5254707"/>
            <a:ext cx="47988" cy="3935032"/>
          </a:xfrm>
          <a:custGeom>
            <a:avLst/>
            <a:gdLst/>
            <a:ahLst/>
            <a:cxnLst/>
            <a:rect l="l" t="t" r="r" b="b"/>
            <a:pathLst>
              <a:path w="47988" h="3935032">
                <a:moveTo>
                  <a:pt x="47988" y="0"/>
                </a:moveTo>
                <a:lnTo>
                  <a:pt x="47988" y="0"/>
                </a:lnTo>
                <a:lnTo>
                  <a:pt x="47988" y="3935032"/>
                </a:lnTo>
                <a:lnTo>
                  <a:pt x="47988" y="3935032"/>
                </a:lnTo>
                <a:cubicBezTo>
                  <a:pt x="21485" y="3935032"/>
                  <a:pt x="0" y="3913547"/>
                  <a:pt x="0" y="388704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Shape 23"/>
          <p:cNvSpPr/>
          <p:nvPr/>
        </p:nvSpPr>
        <p:spPr>
          <a:xfrm>
            <a:off x="782807" y="5542636"/>
            <a:ext cx="269934" cy="239941"/>
          </a:xfrm>
          <a:custGeom>
            <a:avLst/>
            <a:gdLst/>
            <a:ahLst/>
            <a:cxnLst/>
            <a:rect l="l" t="t" r="r" b="b"/>
            <a:pathLst>
              <a:path w="269934" h="239941">
                <a:moveTo>
                  <a:pt x="169083" y="562"/>
                </a:moveTo>
                <a:cubicBezTo>
                  <a:pt x="161117" y="-1734"/>
                  <a:pt x="152822" y="2906"/>
                  <a:pt x="150525" y="10872"/>
                </a:cubicBezTo>
                <a:lnTo>
                  <a:pt x="90540" y="220821"/>
                </a:lnTo>
                <a:cubicBezTo>
                  <a:pt x="88244" y="228787"/>
                  <a:pt x="92883" y="237082"/>
                  <a:pt x="100850" y="239379"/>
                </a:cubicBezTo>
                <a:cubicBezTo>
                  <a:pt x="108817" y="241675"/>
                  <a:pt x="117112" y="237035"/>
                  <a:pt x="119408" y="229069"/>
                </a:cubicBezTo>
                <a:lnTo>
                  <a:pt x="179393" y="19120"/>
                </a:lnTo>
                <a:cubicBezTo>
                  <a:pt x="181690" y="11154"/>
                  <a:pt x="177050" y="2859"/>
                  <a:pt x="169083" y="562"/>
                </a:cubicBezTo>
                <a:close/>
                <a:moveTo>
                  <a:pt x="199357" y="64344"/>
                </a:moveTo>
                <a:cubicBezTo>
                  <a:pt x="193499" y="70201"/>
                  <a:pt x="193499" y="79715"/>
                  <a:pt x="199357" y="85573"/>
                </a:cubicBezTo>
                <a:lnTo>
                  <a:pt x="233755" y="119970"/>
                </a:lnTo>
                <a:lnTo>
                  <a:pt x="199357" y="154368"/>
                </a:lnTo>
                <a:cubicBezTo>
                  <a:pt x="193499" y="160226"/>
                  <a:pt x="193499" y="169739"/>
                  <a:pt x="199357" y="175597"/>
                </a:cubicBezTo>
                <a:cubicBezTo>
                  <a:pt x="205215" y="181455"/>
                  <a:pt x="214728" y="181455"/>
                  <a:pt x="220586" y="175597"/>
                </a:cubicBezTo>
                <a:lnTo>
                  <a:pt x="265575" y="130608"/>
                </a:lnTo>
                <a:cubicBezTo>
                  <a:pt x="271433" y="124751"/>
                  <a:pt x="271433" y="115237"/>
                  <a:pt x="265575" y="109379"/>
                </a:cubicBezTo>
                <a:lnTo>
                  <a:pt x="220586" y="64390"/>
                </a:lnTo>
                <a:cubicBezTo>
                  <a:pt x="214728" y="58532"/>
                  <a:pt x="205215" y="58532"/>
                  <a:pt x="199357" y="64390"/>
                </a:cubicBezTo>
                <a:close/>
                <a:moveTo>
                  <a:pt x="70623" y="64344"/>
                </a:moveTo>
                <a:cubicBezTo>
                  <a:pt x="64765" y="58486"/>
                  <a:pt x="55252" y="58486"/>
                  <a:pt x="49394" y="64344"/>
                </a:cubicBezTo>
                <a:lnTo>
                  <a:pt x="4405" y="109332"/>
                </a:lnTo>
                <a:cubicBezTo>
                  <a:pt x="-1453" y="115190"/>
                  <a:pt x="-1453" y="124704"/>
                  <a:pt x="4405" y="130562"/>
                </a:cubicBezTo>
                <a:lnTo>
                  <a:pt x="49394" y="175551"/>
                </a:lnTo>
                <a:cubicBezTo>
                  <a:pt x="55252" y="181408"/>
                  <a:pt x="64765" y="181408"/>
                  <a:pt x="70623" y="175551"/>
                </a:cubicBezTo>
                <a:cubicBezTo>
                  <a:pt x="76481" y="169693"/>
                  <a:pt x="76481" y="160179"/>
                  <a:pt x="70623" y="154321"/>
                </a:cubicBezTo>
                <a:lnTo>
                  <a:pt x="36225" y="119970"/>
                </a:lnTo>
                <a:lnTo>
                  <a:pt x="70576" y="85573"/>
                </a:lnTo>
                <a:cubicBezTo>
                  <a:pt x="76434" y="79715"/>
                  <a:pt x="76434" y="70201"/>
                  <a:pt x="70576" y="64344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1067737" y="5494648"/>
            <a:ext cx="9297712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技术点实现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67811" y="6022518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6"/>
          <p:cNvSpPr/>
          <p:nvPr/>
        </p:nvSpPr>
        <p:spPr>
          <a:xfrm>
            <a:off x="911776" y="6166483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Vue3组合式API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911776" y="6502400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setup语法糖、响应式数据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577221" y="6022518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5721186" y="6166483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Vite项目构建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721186" y="6502400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快速开发、热更新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767811" y="7030270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4" name="Text 32"/>
          <p:cNvSpPr/>
          <p:nvPr/>
        </p:nvSpPr>
        <p:spPr>
          <a:xfrm>
            <a:off x="911776" y="7174235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Element Plus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911776" y="7510152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UI组件库快速搭建界面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5577221" y="7030270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Text 35"/>
          <p:cNvSpPr/>
          <p:nvPr/>
        </p:nvSpPr>
        <p:spPr>
          <a:xfrm>
            <a:off x="5721186" y="7174235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Axios异步请求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5721186" y="7510152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HTTP通信与数据交互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767811" y="8038022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0" name="Text 38"/>
          <p:cNvSpPr/>
          <p:nvPr/>
        </p:nvSpPr>
        <p:spPr>
          <a:xfrm>
            <a:off x="911776" y="8181987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 Router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911776" y="8517904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页面路由与导航守卫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5577221" y="8038022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Text 41"/>
          <p:cNvSpPr/>
          <p:nvPr/>
        </p:nvSpPr>
        <p:spPr>
          <a:xfrm>
            <a:off x="5721186" y="8181987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ECharts图表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5721186" y="8517904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数据可视化展示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10794625" y="1919528"/>
            <a:ext cx="4978775" cy="5974530"/>
          </a:xfrm>
          <a:custGeom>
            <a:avLst/>
            <a:gdLst/>
            <a:ahLst/>
            <a:cxnLst/>
            <a:rect l="l" t="t" r="r" b="b"/>
            <a:pathLst>
              <a:path w="4978775" h="5974530">
                <a:moveTo>
                  <a:pt x="47988" y="0"/>
                </a:moveTo>
                <a:lnTo>
                  <a:pt x="4882784" y="0"/>
                </a:lnTo>
                <a:cubicBezTo>
                  <a:pt x="4935798" y="0"/>
                  <a:pt x="4978775" y="42977"/>
                  <a:pt x="4978775" y="95991"/>
                </a:cubicBezTo>
                <a:lnTo>
                  <a:pt x="4978775" y="5878539"/>
                </a:lnTo>
                <a:cubicBezTo>
                  <a:pt x="4978775" y="5931553"/>
                  <a:pt x="4935798" y="5974530"/>
                  <a:pt x="4882784" y="5974530"/>
                </a:cubicBezTo>
                <a:lnTo>
                  <a:pt x="47988" y="5974530"/>
                </a:lnTo>
                <a:cubicBezTo>
                  <a:pt x="21485" y="5974530"/>
                  <a:pt x="0" y="5953045"/>
                  <a:pt x="0" y="5926542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Shape 44"/>
          <p:cNvSpPr/>
          <p:nvPr/>
        </p:nvSpPr>
        <p:spPr>
          <a:xfrm>
            <a:off x="10794625" y="1919528"/>
            <a:ext cx="47988" cy="5974530"/>
          </a:xfrm>
          <a:custGeom>
            <a:avLst/>
            <a:gdLst/>
            <a:ahLst/>
            <a:cxnLst/>
            <a:rect l="l" t="t" r="r" b="b"/>
            <a:pathLst>
              <a:path w="47988" h="5974530">
                <a:moveTo>
                  <a:pt x="47988" y="0"/>
                </a:moveTo>
                <a:lnTo>
                  <a:pt x="47988" y="0"/>
                </a:lnTo>
                <a:lnTo>
                  <a:pt x="47988" y="5974530"/>
                </a:lnTo>
                <a:lnTo>
                  <a:pt x="47988" y="5974530"/>
                </a:lnTo>
                <a:cubicBezTo>
                  <a:pt x="21485" y="5974530"/>
                  <a:pt x="0" y="5953045"/>
                  <a:pt x="0" y="5926542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Shape 45"/>
          <p:cNvSpPr/>
          <p:nvPr/>
        </p:nvSpPr>
        <p:spPr>
          <a:xfrm>
            <a:off x="11088553" y="2207457"/>
            <a:ext cx="239941" cy="239941"/>
          </a:xfrm>
          <a:custGeom>
            <a:avLst/>
            <a:gdLst/>
            <a:ahLst/>
            <a:cxnLst/>
            <a:rect l="l" t="t" r="r" b="b"/>
            <a:pathLst>
              <a:path w="239941" h="239941">
                <a:moveTo>
                  <a:pt x="119970" y="0"/>
                </a:moveTo>
                <a:cubicBezTo>
                  <a:pt x="126859" y="0"/>
                  <a:pt x="133186" y="3796"/>
                  <a:pt x="136466" y="9841"/>
                </a:cubicBezTo>
                <a:lnTo>
                  <a:pt x="237692" y="197295"/>
                </a:lnTo>
                <a:cubicBezTo>
                  <a:pt x="240831" y="203106"/>
                  <a:pt x="240691" y="210136"/>
                  <a:pt x="237317" y="215806"/>
                </a:cubicBezTo>
                <a:cubicBezTo>
                  <a:pt x="233942" y="221477"/>
                  <a:pt x="227803" y="224945"/>
                  <a:pt x="221196" y="224945"/>
                </a:cubicBezTo>
                <a:lnTo>
                  <a:pt x="18745" y="224945"/>
                </a:lnTo>
                <a:cubicBezTo>
                  <a:pt x="12138" y="224945"/>
                  <a:pt x="6045" y="221477"/>
                  <a:pt x="2624" y="215806"/>
                </a:cubicBezTo>
                <a:cubicBezTo>
                  <a:pt x="-797" y="210136"/>
                  <a:pt x="-890" y="203106"/>
                  <a:pt x="2249" y="197295"/>
                </a:cubicBezTo>
                <a:lnTo>
                  <a:pt x="103475" y="9841"/>
                </a:lnTo>
                <a:cubicBezTo>
                  <a:pt x="106755" y="3796"/>
                  <a:pt x="113082" y="0"/>
                  <a:pt x="119970" y="0"/>
                </a:cubicBezTo>
                <a:close/>
                <a:moveTo>
                  <a:pt x="119970" y="78731"/>
                </a:moveTo>
                <a:cubicBezTo>
                  <a:pt x="113738" y="78731"/>
                  <a:pt x="108723" y="83745"/>
                  <a:pt x="108723" y="89978"/>
                </a:cubicBezTo>
                <a:lnTo>
                  <a:pt x="108723" y="142465"/>
                </a:lnTo>
                <a:cubicBezTo>
                  <a:pt x="108723" y="148698"/>
                  <a:pt x="113738" y="153712"/>
                  <a:pt x="119970" y="153712"/>
                </a:cubicBezTo>
                <a:cubicBezTo>
                  <a:pt x="126203" y="153712"/>
                  <a:pt x="131218" y="148698"/>
                  <a:pt x="131218" y="142465"/>
                </a:cubicBezTo>
                <a:lnTo>
                  <a:pt x="131218" y="89978"/>
                </a:lnTo>
                <a:cubicBezTo>
                  <a:pt x="131218" y="83745"/>
                  <a:pt x="126203" y="78731"/>
                  <a:pt x="119970" y="78731"/>
                </a:cubicBezTo>
                <a:close/>
                <a:moveTo>
                  <a:pt x="132483" y="179956"/>
                </a:moveTo>
                <a:cubicBezTo>
                  <a:pt x="132768" y="175311"/>
                  <a:pt x="130451" y="170892"/>
                  <a:pt x="126470" y="168484"/>
                </a:cubicBezTo>
                <a:cubicBezTo>
                  <a:pt x="122488" y="166076"/>
                  <a:pt x="117499" y="166076"/>
                  <a:pt x="113518" y="168484"/>
                </a:cubicBezTo>
                <a:cubicBezTo>
                  <a:pt x="109536" y="170892"/>
                  <a:pt x="107220" y="175311"/>
                  <a:pt x="107505" y="179956"/>
                </a:cubicBezTo>
                <a:cubicBezTo>
                  <a:pt x="107220" y="184600"/>
                  <a:pt x="109536" y="189019"/>
                  <a:pt x="113518" y="191427"/>
                </a:cubicBezTo>
                <a:cubicBezTo>
                  <a:pt x="117499" y="193836"/>
                  <a:pt x="122488" y="193836"/>
                  <a:pt x="126470" y="191427"/>
                </a:cubicBezTo>
                <a:cubicBezTo>
                  <a:pt x="130451" y="189019"/>
                  <a:pt x="132768" y="184600"/>
                  <a:pt x="132483" y="17995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Text 46"/>
          <p:cNvSpPr/>
          <p:nvPr/>
        </p:nvSpPr>
        <p:spPr>
          <a:xfrm>
            <a:off x="11358486" y="2159469"/>
            <a:ext cx="4294943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工作难点与解决方案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058560" y="2687339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前端状态管理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1058560" y="3023256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在多个组件间同步用户登录状态、账单列表数据，保持UI一致性。解决方案：使用Vue3的provide/inject机制或Pinia状态管理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1058560" y="4102990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复杂表单与验证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1058560" y="4438908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实现账单添加/编辑表单的动态校验，确保数据输入的合法性。解决方案：使用Element Plus表单验证规则，自定义校验函数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058560" y="5518642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图表数据动态渲染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058560" y="5854559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将后端API返回的统计数据实时、准确地绑定到ECharts图表配置项。解决方案：使用watch监听数据变化，动态更新图表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10794625" y="8091353"/>
            <a:ext cx="4978775" cy="1103728"/>
          </a:xfrm>
          <a:custGeom>
            <a:avLst/>
            <a:gdLst/>
            <a:ahLst/>
            <a:cxnLst/>
            <a:rect l="l" t="t" r="r" b="b"/>
            <a:pathLst>
              <a:path w="4978775" h="1103728">
                <a:moveTo>
                  <a:pt x="47988" y="0"/>
                </a:moveTo>
                <a:lnTo>
                  <a:pt x="4882795" y="0"/>
                </a:lnTo>
                <a:cubicBezTo>
                  <a:pt x="4935803" y="0"/>
                  <a:pt x="4978775" y="42972"/>
                  <a:pt x="4978775" y="95980"/>
                </a:cubicBezTo>
                <a:lnTo>
                  <a:pt x="4978775" y="1007748"/>
                </a:lnTo>
                <a:cubicBezTo>
                  <a:pt x="4978775" y="1060757"/>
                  <a:pt x="4935803" y="1103728"/>
                  <a:pt x="4882795" y="1103728"/>
                </a:cubicBezTo>
                <a:lnTo>
                  <a:pt x="47988" y="1103728"/>
                </a:lnTo>
                <a:cubicBezTo>
                  <a:pt x="21485" y="1103728"/>
                  <a:pt x="0" y="1082243"/>
                  <a:pt x="0" y="1055740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6" name="Shape 54"/>
          <p:cNvSpPr/>
          <p:nvPr/>
        </p:nvSpPr>
        <p:spPr>
          <a:xfrm>
            <a:off x="10794625" y="8091353"/>
            <a:ext cx="47988" cy="1103728"/>
          </a:xfrm>
          <a:custGeom>
            <a:avLst/>
            <a:gdLst/>
            <a:ahLst/>
            <a:cxnLst/>
            <a:rect l="l" t="t" r="r" b="b"/>
            <a:pathLst>
              <a:path w="47988" h="1103728">
                <a:moveTo>
                  <a:pt x="47988" y="0"/>
                </a:moveTo>
                <a:lnTo>
                  <a:pt x="47988" y="0"/>
                </a:lnTo>
                <a:lnTo>
                  <a:pt x="47988" y="1103728"/>
                </a:lnTo>
                <a:lnTo>
                  <a:pt x="47988" y="1103728"/>
                </a:lnTo>
                <a:cubicBezTo>
                  <a:pt x="21485" y="1103728"/>
                  <a:pt x="0" y="1082243"/>
                  <a:pt x="0" y="1055740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7" name="Shape 55"/>
          <p:cNvSpPr/>
          <p:nvPr/>
        </p:nvSpPr>
        <p:spPr>
          <a:xfrm>
            <a:off x="11055561" y="8523246"/>
            <a:ext cx="209948" cy="239941"/>
          </a:xfrm>
          <a:custGeom>
            <a:avLst/>
            <a:gdLst/>
            <a:ahLst/>
            <a:cxnLst/>
            <a:rect l="l" t="t" r="r" b="b"/>
            <a:pathLst>
              <a:path w="209948" h="239941">
                <a:moveTo>
                  <a:pt x="115237" y="-12138"/>
                </a:moveTo>
                <a:cubicBezTo>
                  <a:pt x="108958" y="-15980"/>
                  <a:pt x="101038" y="-15980"/>
                  <a:pt x="94758" y="-12138"/>
                </a:cubicBezTo>
                <a:cubicBezTo>
                  <a:pt x="83323" y="-5155"/>
                  <a:pt x="76247" y="-3280"/>
                  <a:pt x="62844" y="-3562"/>
                </a:cubicBezTo>
                <a:cubicBezTo>
                  <a:pt x="55486" y="-3749"/>
                  <a:pt x="48644" y="234"/>
                  <a:pt x="45083" y="6701"/>
                </a:cubicBezTo>
                <a:cubicBezTo>
                  <a:pt x="38662" y="18464"/>
                  <a:pt x="33461" y="23666"/>
                  <a:pt x="21698" y="30086"/>
                </a:cubicBezTo>
                <a:cubicBezTo>
                  <a:pt x="15231" y="33601"/>
                  <a:pt x="11294" y="40490"/>
                  <a:pt x="11435" y="47848"/>
                </a:cubicBezTo>
                <a:cubicBezTo>
                  <a:pt x="11763" y="61251"/>
                  <a:pt x="9841" y="68327"/>
                  <a:pt x="2859" y="79762"/>
                </a:cubicBezTo>
                <a:cubicBezTo>
                  <a:pt x="-984" y="86041"/>
                  <a:pt x="-984" y="93961"/>
                  <a:pt x="2859" y="100241"/>
                </a:cubicBezTo>
                <a:cubicBezTo>
                  <a:pt x="9841" y="111676"/>
                  <a:pt x="11716" y="118752"/>
                  <a:pt x="11435" y="132155"/>
                </a:cubicBezTo>
                <a:cubicBezTo>
                  <a:pt x="11247" y="139513"/>
                  <a:pt x="15231" y="146355"/>
                  <a:pt x="21698" y="149916"/>
                </a:cubicBezTo>
                <a:cubicBezTo>
                  <a:pt x="32055" y="155587"/>
                  <a:pt x="37303" y="160273"/>
                  <a:pt x="42833" y="169365"/>
                </a:cubicBezTo>
                <a:lnTo>
                  <a:pt x="20011" y="214869"/>
                </a:lnTo>
                <a:cubicBezTo>
                  <a:pt x="17246" y="220446"/>
                  <a:pt x="19495" y="227194"/>
                  <a:pt x="25025" y="229959"/>
                </a:cubicBezTo>
                <a:lnTo>
                  <a:pt x="65328" y="250110"/>
                </a:lnTo>
                <a:cubicBezTo>
                  <a:pt x="70717" y="252782"/>
                  <a:pt x="77278" y="250766"/>
                  <a:pt x="80183" y="245518"/>
                </a:cubicBezTo>
                <a:lnTo>
                  <a:pt x="104927" y="200951"/>
                </a:lnTo>
                <a:lnTo>
                  <a:pt x="129671" y="245518"/>
                </a:lnTo>
                <a:cubicBezTo>
                  <a:pt x="132577" y="250766"/>
                  <a:pt x="139138" y="252828"/>
                  <a:pt x="144527" y="250110"/>
                </a:cubicBezTo>
                <a:lnTo>
                  <a:pt x="184830" y="229959"/>
                </a:lnTo>
                <a:cubicBezTo>
                  <a:pt x="190406" y="227194"/>
                  <a:pt x="192656" y="220446"/>
                  <a:pt x="189844" y="214869"/>
                </a:cubicBezTo>
                <a:lnTo>
                  <a:pt x="167068" y="169318"/>
                </a:lnTo>
                <a:cubicBezTo>
                  <a:pt x="172551" y="160226"/>
                  <a:pt x="177847" y="155540"/>
                  <a:pt x="188204" y="149869"/>
                </a:cubicBezTo>
                <a:cubicBezTo>
                  <a:pt x="194671" y="146355"/>
                  <a:pt x="198607" y="139466"/>
                  <a:pt x="198467" y="132108"/>
                </a:cubicBezTo>
                <a:cubicBezTo>
                  <a:pt x="198139" y="118705"/>
                  <a:pt x="200060" y="111629"/>
                  <a:pt x="207043" y="100194"/>
                </a:cubicBezTo>
                <a:cubicBezTo>
                  <a:pt x="210886" y="93914"/>
                  <a:pt x="210886" y="85994"/>
                  <a:pt x="207043" y="79715"/>
                </a:cubicBezTo>
                <a:cubicBezTo>
                  <a:pt x="200060" y="68280"/>
                  <a:pt x="198186" y="61204"/>
                  <a:pt x="198467" y="47801"/>
                </a:cubicBezTo>
                <a:cubicBezTo>
                  <a:pt x="198654" y="40443"/>
                  <a:pt x="194671" y="33601"/>
                  <a:pt x="188204" y="30039"/>
                </a:cubicBezTo>
                <a:cubicBezTo>
                  <a:pt x="176441" y="23619"/>
                  <a:pt x="171239" y="18417"/>
                  <a:pt x="164819" y="6655"/>
                </a:cubicBezTo>
                <a:cubicBezTo>
                  <a:pt x="161304" y="187"/>
                  <a:pt x="154415" y="-3749"/>
                  <a:pt x="147058" y="-3608"/>
                </a:cubicBezTo>
                <a:cubicBezTo>
                  <a:pt x="133655" y="-3280"/>
                  <a:pt x="126578" y="-5202"/>
                  <a:pt x="115144" y="-12185"/>
                </a:cubicBezTo>
                <a:close/>
                <a:moveTo>
                  <a:pt x="104974" y="44989"/>
                </a:moveTo>
                <a:cubicBezTo>
                  <a:pt x="129804" y="44989"/>
                  <a:pt x="149963" y="65148"/>
                  <a:pt x="149963" y="89978"/>
                </a:cubicBezTo>
                <a:cubicBezTo>
                  <a:pt x="149963" y="114808"/>
                  <a:pt x="129804" y="134967"/>
                  <a:pt x="104974" y="134967"/>
                </a:cubicBezTo>
                <a:cubicBezTo>
                  <a:pt x="80144" y="134967"/>
                  <a:pt x="59985" y="114808"/>
                  <a:pt x="59985" y="89978"/>
                </a:cubicBezTo>
                <a:cubicBezTo>
                  <a:pt x="59985" y="65148"/>
                  <a:pt x="80144" y="44989"/>
                  <a:pt x="104974" y="44989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8" name="Text 56"/>
          <p:cNvSpPr/>
          <p:nvPr/>
        </p:nvSpPr>
        <p:spPr>
          <a:xfrm>
            <a:off x="11454463" y="8283306"/>
            <a:ext cx="1055740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工作量占比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11454463" y="8619223"/>
            <a:ext cx="1103728" cy="3839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67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20%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97125" y="621407"/>
            <a:ext cx="397700" cy="49713"/>
          </a:xfrm>
          <a:custGeom>
            <a:avLst/>
            <a:gdLst/>
            <a:ahLst/>
            <a:cxnLst/>
            <a:rect l="l" t="t" r="r" b="b"/>
            <a:pathLst>
              <a:path w="397700" h="49713">
                <a:moveTo>
                  <a:pt x="0" y="0"/>
                </a:moveTo>
                <a:lnTo>
                  <a:pt x="397700" y="0"/>
                </a:lnTo>
                <a:lnTo>
                  <a:pt x="397700" y="49713"/>
                </a:lnTo>
                <a:lnTo>
                  <a:pt x="0" y="49713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43963" y="497125"/>
            <a:ext cx="1976073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kern="0" spc="78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MEMBER 03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97125" y="894826"/>
            <a:ext cx="15485456" cy="497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52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华慈凯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97125" y="1441664"/>
            <a:ext cx="1536117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学号：2300303234 | 软件测试、设计报告撰写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21982" y="1988502"/>
            <a:ext cx="9954936" cy="2933040"/>
          </a:xfrm>
          <a:custGeom>
            <a:avLst/>
            <a:gdLst/>
            <a:ahLst/>
            <a:cxnLst/>
            <a:rect l="l" t="t" r="r" b="b"/>
            <a:pathLst>
              <a:path w="9954936" h="2933040">
                <a:moveTo>
                  <a:pt x="49713" y="0"/>
                </a:moveTo>
                <a:lnTo>
                  <a:pt x="9855506" y="0"/>
                </a:lnTo>
                <a:cubicBezTo>
                  <a:pt x="9910419" y="0"/>
                  <a:pt x="9954936" y="44516"/>
                  <a:pt x="9954936" y="99430"/>
                </a:cubicBezTo>
                <a:lnTo>
                  <a:pt x="9954936" y="2833610"/>
                </a:lnTo>
                <a:cubicBezTo>
                  <a:pt x="9954936" y="2888523"/>
                  <a:pt x="9910419" y="2933040"/>
                  <a:pt x="9855506" y="2933040"/>
                </a:cubicBezTo>
                <a:lnTo>
                  <a:pt x="49713" y="2933040"/>
                </a:lnTo>
                <a:cubicBezTo>
                  <a:pt x="22257" y="2933040"/>
                  <a:pt x="0" y="2910783"/>
                  <a:pt x="0" y="2883327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21982" y="1988502"/>
            <a:ext cx="49713" cy="2933040"/>
          </a:xfrm>
          <a:custGeom>
            <a:avLst/>
            <a:gdLst/>
            <a:ahLst/>
            <a:cxnLst/>
            <a:rect l="l" t="t" r="r" b="b"/>
            <a:pathLst>
              <a:path w="49713" h="2933040">
                <a:moveTo>
                  <a:pt x="49713" y="0"/>
                </a:moveTo>
                <a:lnTo>
                  <a:pt x="49713" y="0"/>
                </a:lnTo>
                <a:lnTo>
                  <a:pt x="49713" y="2933040"/>
                </a:lnTo>
                <a:lnTo>
                  <a:pt x="49713" y="2933040"/>
                </a:lnTo>
                <a:cubicBezTo>
                  <a:pt x="22257" y="2933040"/>
                  <a:pt x="0" y="2910783"/>
                  <a:pt x="0" y="2883327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826471" y="2286777"/>
            <a:ext cx="248563" cy="248563"/>
          </a:xfrm>
          <a:custGeom>
            <a:avLst/>
            <a:gdLst/>
            <a:ahLst/>
            <a:cxnLst/>
            <a:rect l="l" t="t" r="r" b="b"/>
            <a:pathLst>
              <a:path w="248563" h="248563">
                <a:moveTo>
                  <a:pt x="64956" y="17623"/>
                </a:moveTo>
                <a:cubicBezTo>
                  <a:pt x="70248" y="21312"/>
                  <a:pt x="71510" y="28594"/>
                  <a:pt x="67821" y="33838"/>
                </a:cubicBezTo>
                <a:lnTo>
                  <a:pt x="40634" y="72675"/>
                </a:lnTo>
                <a:cubicBezTo>
                  <a:pt x="38644" y="75491"/>
                  <a:pt x="35537" y="77287"/>
                  <a:pt x="32090" y="77579"/>
                </a:cubicBezTo>
                <a:cubicBezTo>
                  <a:pt x="28643" y="77870"/>
                  <a:pt x="25245" y="76705"/>
                  <a:pt x="22817" y="74278"/>
                </a:cubicBezTo>
                <a:lnTo>
                  <a:pt x="3398" y="54859"/>
                </a:lnTo>
                <a:cubicBezTo>
                  <a:pt x="-1117" y="50295"/>
                  <a:pt x="-1117" y="42916"/>
                  <a:pt x="3398" y="38352"/>
                </a:cubicBezTo>
                <a:cubicBezTo>
                  <a:pt x="7913" y="33789"/>
                  <a:pt x="15341" y="33838"/>
                  <a:pt x="19904" y="38352"/>
                </a:cubicBezTo>
                <a:lnTo>
                  <a:pt x="29517" y="47965"/>
                </a:lnTo>
                <a:lnTo>
                  <a:pt x="48742" y="20487"/>
                </a:lnTo>
                <a:cubicBezTo>
                  <a:pt x="52431" y="15195"/>
                  <a:pt x="59713" y="13933"/>
                  <a:pt x="64956" y="17623"/>
                </a:cubicBezTo>
                <a:close/>
                <a:moveTo>
                  <a:pt x="64956" y="95299"/>
                </a:moveTo>
                <a:cubicBezTo>
                  <a:pt x="70248" y="98988"/>
                  <a:pt x="71510" y="106270"/>
                  <a:pt x="67821" y="111513"/>
                </a:cubicBezTo>
                <a:lnTo>
                  <a:pt x="40634" y="150351"/>
                </a:lnTo>
                <a:cubicBezTo>
                  <a:pt x="38644" y="153167"/>
                  <a:pt x="35537" y="154963"/>
                  <a:pt x="32090" y="155255"/>
                </a:cubicBezTo>
                <a:cubicBezTo>
                  <a:pt x="28643" y="155546"/>
                  <a:pt x="25245" y="154381"/>
                  <a:pt x="22817" y="151953"/>
                </a:cubicBezTo>
                <a:lnTo>
                  <a:pt x="3398" y="132534"/>
                </a:lnTo>
                <a:cubicBezTo>
                  <a:pt x="-1165" y="127971"/>
                  <a:pt x="-1165" y="120592"/>
                  <a:pt x="3398" y="116077"/>
                </a:cubicBezTo>
                <a:cubicBezTo>
                  <a:pt x="7962" y="111562"/>
                  <a:pt x="15341" y="111513"/>
                  <a:pt x="19856" y="116077"/>
                </a:cubicBezTo>
                <a:lnTo>
                  <a:pt x="29468" y="125689"/>
                </a:lnTo>
                <a:lnTo>
                  <a:pt x="48693" y="98211"/>
                </a:lnTo>
                <a:cubicBezTo>
                  <a:pt x="52383" y="92920"/>
                  <a:pt x="59665" y="91657"/>
                  <a:pt x="64908" y="95347"/>
                </a:cubicBezTo>
                <a:close/>
                <a:moveTo>
                  <a:pt x="108746" y="46606"/>
                </a:moveTo>
                <a:cubicBezTo>
                  <a:pt x="108746" y="38013"/>
                  <a:pt x="115688" y="31070"/>
                  <a:pt x="124281" y="31070"/>
                </a:cubicBezTo>
                <a:lnTo>
                  <a:pt x="233028" y="31070"/>
                </a:lnTo>
                <a:cubicBezTo>
                  <a:pt x="241620" y="31070"/>
                  <a:pt x="248563" y="38013"/>
                  <a:pt x="248563" y="46606"/>
                </a:cubicBezTo>
                <a:cubicBezTo>
                  <a:pt x="248563" y="55198"/>
                  <a:pt x="241620" y="62141"/>
                  <a:pt x="233028" y="62141"/>
                </a:cubicBezTo>
                <a:lnTo>
                  <a:pt x="124281" y="62141"/>
                </a:lnTo>
                <a:cubicBezTo>
                  <a:pt x="115688" y="62141"/>
                  <a:pt x="108746" y="55198"/>
                  <a:pt x="108746" y="46606"/>
                </a:cubicBezTo>
                <a:close/>
                <a:moveTo>
                  <a:pt x="108746" y="124281"/>
                </a:moveTo>
                <a:cubicBezTo>
                  <a:pt x="108746" y="115688"/>
                  <a:pt x="115688" y="108746"/>
                  <a:pt x="124281" y="108746"/>
                </a:cubicBezTo>
                <a:lnTo>
                  <a:pt x="233028" y="108746"/>
                </a:lnTo>
                <a:cubicBezTo>
                  <a:pt x="241620" y="108746"/>
                  <a:pt x="248563" y="115688"/>
                  <a:pt x="248563" y="124281"/>
                </a:cubicBezTo>
                <a:cubicBezTo>
                  <a:pt x="248563" y="132874"/>
                  <a:pt x="241620" y="139817"/>
                  <a:pt x="233028" y="139817"/>
                </a:cubicBezTo>
                <a:lnTo>
                  <a:pt x="124281" y="139817"/>
                </a:lnTo>
                <a:cubicBezTo>
                  <a:pt x="115688" y="139817"/>
                  <a:pt x="108746" y="132874"/>
                  <a:pt x="108746" y="124281"/>
                </a:cubicBezTo>
                <a:close/>
                <a:moveTo>
                  <a:pt x="77676" y="201957"/>
                </a:moveTo>
                <a:cubicBezTo>
                  <a:pt x="77676" y="193364"/>
                  <a:pt x="84618" y="186422"/>
                  <a:pt x="93211" y="186422"/>
                </a:cubicBezTo>
                <a:lnTo>
                  <a:pt x="233028" y="186422"/>
                </a:lnTo>
                <a:cubicBezTo>
                  <a:pt x="241620" y="186422"/>
                  <a:pt x="248563" y="193364"/>
                  <a:pt x="248563" y="201957"/>
                </a:cubicBezTo>
                <a:cubicBezTo>
                  <a:pt x="248563" y="210550"/>
                  <a:pt x="241620" y="217492"/>
                  <a:pt x="233028" y="217492"/>
                </a:cubicBezTo>
                <a:lnTo>
                  <a:pt x="93211" y="217492"/>
                </a:lnTo>
                <a:cubicBezTo>
                  <a:pt x="84618" y="217492"/>
                  <a:pt x="77676" y="210550"/>
                  <a:pt x="77676" y="201957"/>
                </a:cubicBezTo>
                <a:close/>
                <a:moveTo>
                  <a:pt x="31070" y="182538"/>
                </a:moveTo>
                <a:cubicBezTo>
                  <a:pt x="41788" y="182538"/>
                  <a:pt x="50489" y="191240"/>
                  <a:pt x="50489" y="201957"/>
                </a:cubicBezTo>
                <a:cubicBezTo>
                  <a:pt x="50489" y="212675"/>
                  <a:pt x="41788" y="221376"/>
                  <a:pt x="31070" y="221376"/>
                </a:cubicBezTo>
                <a:cubicBezTo>
                  <a:pt x="20353" y="221376"/>
                  <a:pt x="11651" y="212675"/>
                  <a:pt x="11651" y="201957"/>
                </a:cubicBezTo>
                <a:cubicBezTo>
                  <a:pt x="11651" y="191240"/>
                  <a:pt x="20353" y="182538"/>
                  <a:pt x="31070" y="182538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106104" y="2237064"/>
            <a:ext cx="9246532" cy="3479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5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承担工作内容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95401" y="2783902"/>
            <a:ext cx="9532379" cy="6462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6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负责系统的全面测试工作，包括功能测试、接口测试、兼容性测试等，确保系统的稳定性与可靠性。同时承担设计报告的撰写工作，绘制各类技术图表（ER图、数据流图、架构图等），编写规范的Word文档。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95401" y="357930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745688" y="357930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黑盒测试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178301" y="357930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3128589" y="357930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白盒测试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561299" y="357930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5511586" y="357930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用例设计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944297" y="357930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7894584" y="357930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接口测试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95401" y="417585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745688" y="417585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报告撰写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178301" y="417585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3128589" y="417585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图表绘制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561299" y="417585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2"/>
          <p:cNvSpPr/>
          <p:nvPr/>
        </p:nvSpPr>
        <p:spPr>
          <a:xfrm>
            <a:off x="5511586" y="417585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文档规范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944297" y="417585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7894584" y="417585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Bug跟踪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21982" y="5120391"/>
            <a:ext cx="9954936" cy="4026716"/>
          </a:xfrm>
          <a:custGeom>
            <a:avLst/>
            <a:gdLst/>
            <a:ahLst/>
            <a:cxnLst/>
            <a:rect l="l" t="t" r="r" b="b"/>
            <a:pathLst>
              <a:path w="9954936" h="4026716">
                <a:moveTo>
                  <a:pt x="49713" y="0"/>
                </a:moveTo>
                <a:lnTo>
                  <a:pt x="9855516" y="0"/>
                </a:lnTo>
                <a:cubicBezTo>
                  <a:pt x="9910424" y="0"/>
                  <a:pt x="9954936" y="44512"/>
                  <a:pt x="9954936" y="99420"/>
                </a:cubicBezTo>
                <a:lnTo>
                  <a:pt x="9954936" y="3927296"/>
                </a:lnTo>
                <a:cubicBezTo>
                  <a:pt x="9954936" y="3982204"/>
                  <a:pt x="9910424" y="4026716"/>
                  <a:pt x="9855516" y="4026716"/>
                </a:cubicBezTo>
                <a:lnTo>
                  <a:pt x="49713" y="4026716"/>
                </a:lnTo>
                <a:cubicBezTo>
                  <a:pt x="22257" y="4026716"/>
                  <a:pt x="0" y="4004459"/>
                  <a:pt x="0" y="397700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521982" y="5120391"/>
            <a:ext cx="49713" cy="4026716"/>
          </a:xfrm>
          <a:custGeom>
            <a:avLst/>
            <a:gdLst/>
            <a:ahLst/>
            <a:cxnLst/>
            <a:rect l="l" t="t" r="r" b="b"/>
            <a:pathLst>
              <a:path w="49713" h="4026716">
                <a:moveTo>
                  <a:pt x="49713" y="0"/>
                </a:moveTo>
                <a:lnTo>
                  <a:pt x="49713" y="0"/>
                </a:lnTo>
                <a:lnTo>
                  <a:pt x="49713" y="4026716"/>
                </a:lnTo>
                <a:lnTo>
                  <a:pt x="49713" y="4026716"/>
                </a:lnTo>
                <a:cubicBezTo>
                  <a:pt x="22257" y="4026716"/>
                  <a:pt x="0" y="4004459"/>
                  <a:pt x="0" y="397700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Shape 27"/>
          <p:cNvSpPr/>
          <p:nvPr/>
        </p:nvSpPr>
        <p:spPr>
          <a:xfrm>
            <a:off x="810936" y="5418667"/>
            <a:ext cx="279633" cy="248563"/>
          </a:xfrm>
          <a:custGeom>
            <a:avLst/>
            <a:gdLst/>
            <a:ahLst/>
            <a:cxnLst/>
            <a:rect l="l" t="t" r="r" b="b"/>
            <a:pathLst>
              <a:path w="279633" h="248563">
                <a:moveTo>
                  <a:pt x="175159" y="583"/>
                </a:moveTo>
                <a:cubicBezTo>
                  <a:pt x="166906" y="-1796"/>
                  <a:pt x="158313" y="3010"/>
                  <a:pt x="155934" y="11263"/>
                </a:cubicBezTo>
                <a:lnTo>
                  <a:pt x="93794" y="228755"/>
                </a:lnTo>
                <a:cubicBezTo>
                  <a:pt x="91415" y="237008"/>
                  <a:pt x="96221" y="245601"/>
                  <a:pt x="104474" y="247980"/>
                </a:cubicBezTo>
                <a:cubicBezTo>
                  <a:pt x="112727" y="250359"/>
                  <a:pt x="121320" y="245553"/>
                  <a:pt x="123699" y="237300"/>
                </a:cubicBezTo>
                <a:lnTo>
                  <a:pt x="185839" y="19807"/>
                </a:lnTo>
                <a:cubicBezTo>
                  <a:pt x="188218" y="11554"/>
                  <a:pt x="183412" y="2961"/>
                  <a:pt x="175159" y="583"/>
                </a:cubicBezTo>
                <a:close/>
                <a:moveTo>
                  <a:pt x="206521" y="66656"/>
                </a:moveTo>
                <a:cubicBezTo>
                  <a:pt x="200452" y="72724"/>
                  <a:pt x="200452" y="82579"/>
                  <a:pt x="206521" y="88648"/>
                </a:cubicBezTo>
                <a:lnTo>
                  <a:pt x="242154" y="124281"/>
                </a:lnTo>
                <a:lnTo>
                  <a:pt x="206521" y="159915"/>
                </a:lnTo>
                <a:cubicBezTo>
                  <a:pt x="200452" y="165984"/>
                  <a:pt x="200452" y="175839"/>
                  <a:pt x="206521" y="181907"/>
                </a:cubicBezTo>
                <a:cubicBezTo>
                  <a:pt x="212589" y="187976"/>
                  <a:pt x="222444" y="187976"/>
                  <a:pt x="228513" y="181907"/>
                </a:cubicBezTo>
                <a:lnTo>
                  <a:pt x="275118" y="135302"/>
                </a:lnTo>
                <a:cubicBezTo>
                  <a:pt x="281187" y="129233"/>
                  <a:pt x="281187" y="119378"/>
                  <a:pt x="275118" y="113310"/>
                </a:cubicBezTo>
                <a:lnTo>
                  <a:pt x="228513" y="66704"/>
                </a:lnTo>
                <a:cubicBezTo>
                  <a:pt x="222444" y="60636"/>
                  <a:pt x="212589" y="60636"/>
                  <a:pt x="206521" y="66704"/>
                </a:cubicBezTo>
                <a:close/>
                <a:moveTo>
                  <a:pt x="73161" y="66656"/>
                </a:moveTo>
                <a:cubicBezTo>
                  <a:pt x="67093" y="60587"/>
                  <a:pt x="57237" y="60587"/>
                  <a:pt x="51169" y="66656"/>
                </a:cubicBezTo>
                <a:lnTo>
                  <a:pt x="4563" y="113261"/>
                </a:lnTo>
                <a:cubicBezTo>
                  <a:pt x="-1505" y="119330"/>
                  <a:pt x="-1505" y="129185"/>
                  <a:pt x="4563" y="135253"/>
                </a:cubicBezTo>
                <a:lnTo>
                  <a:pt x="51169" y="181859"/>
                </a:lnTo>
                <a:cubicBezTo>
                  <a:pt x="57237" y="187927"/>
                  <a:pt x="67093" y="187927"/>
                  <a:pt x="73161" y="181859"/>
                </a:cubicBezTo>
                <a:cubicBezTo>
                  <a:pt x="79229" y="175790"/>
                  <a:pt x="79229" y="165935"/>
                  <a:pt x="73161" y="159867"/>
                </a:cubicBezTo>
                <a:lnTo>
                  <a:pt x="37527" y="124281"/>
                </a:lnTo>
                <a:lnTo>
                  <a:pt x="73112" y="88648"/>
                </a:lnTo>
                <a:cubicBezTo>
                  <a:pt x="79181" y="82579"/>
                  <a:pt x="79181" y="72724"/>
                  <a:pt x="73112" y="66656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8"/>
          <p:cNvSpPr/>
          <p:nvPr/>
        </p:nvSpPr>
        <p:spPr>
          <a:xfrm>
            <a:off x="1106104" y="5368954"/>
            <a:ext cx="9246532" cy="3479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5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技术点实现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95401" y="5915792"/>
            <a:ext cx="4635694" cy="894826"/>
          </a:xfrm>
          <a:custGeom>
            <a:avLst/>
            <a:gdLst/>
            <a:ahLst/>
            <a:cxnLst/>
            <a:rect l="l" t="t" r="r" b="b"/>
            <a:pathLst>
              <a:path w="4635694" h="894826">
                <a:moveTo>
                  <a:pt x="49717" y="0"/>
                </a:moveTo>
                <a:lnTo>
                  <a:pt x="4585978" y="0"/>
                </a:lnTo>
                <a:cubicBezTo>
                  <a:pt x="4613435" y="0"/>
                  <a:pt x="4635694" y="22259"/>
                  <a:pt x="4635694" y="49717"/>
                </a:cubicBezTo>
                <a:lnTo>
                  <a:pt x="4635694" y="845109"/>
                </a:lnTo>
                <a:cubicBezTo>
                  <a:pt x="4635694" y="872567"/>
                  <a:pt x="4613435" y="894826"/>
                  <a:pt x="4585978" y="894826"/>
                </a:cubicBezTo>
                <a:lnTo>
                  <a:pt x="49717" y="894826"/>
                </a:lnTo>
                <a:cubicBezTo>
                  <a:pt x="22259" y="894826"/>
                  <a:pt x="0" y="872567"/>
                  <a:pt x="0" y="845109"/>
                </a:cubicBezTo>
                <a:lnTo>
                  <a:pt x="0" y="49717"/>
                </a:lnTo>
                <a:cubicBezTo>
                  <a:pt x="0" y="22277"/>
                  <a:pt x="22277" y="0"/>
                  <a:pt x="4971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944538" y="6064930"/>
            <a:ext cx="443684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黑盒/白盒测试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44538" y="6412917"/>
            <a:ext cx="4424416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用例设计与执行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586155" y="5915792"/>
            <a:ext cx="4635694" cy="894826"/>
          </a:xfrm>
          <a:custGeom>
            <a:avLst/>
            <a:gdLst/>
            <a:ahLst/>
            <a:cxnLst/>
            <a:rect l="l" t="t" r="r" b="b"/>
            <a:pathLst>
              <a:path w="4635694" h="894826">
                <a:moveTo>
                  <a:pt x="49717" y="0"/>
                </a:moveTo>
                <a:lnTo>
                  <a:pt x="4585978" y="0"/>
                </a:lnTo>
                <a:cubicBezTo>
                  <a:pt x="4613435" y="0"/>
                  <a:pt x="4635694" y="22259"/>
                  <a:pt x="4635694" y="49717"/>
                </a:cubicBezTo>
                <a:lnTo>
                  <a:pt x="4635694" y="845109"/>
                </a:lnTo>
                <a:cubicBezTo>
                  <a:pt x="4635694" y="872567"/>
                  <a:pt x="4613435" y="894826"/>
                  <a:pt x="4585978" y="894826"/>
                </a:cubicBezTo>
                <a:lnTo>
                  <a:pt x="49717" y="894826"/>
                </a:lnTo>
                <a:cubicBezTo>
                  <a:pt x="22259" y="894826"/>
                  <a:pt x="0" y="872567"/>
                  <a:pt x="0" y="845109"/>
                </a:cubicBezTo>
                <a:lnTo>
                  <a:pt x="0" y="49717"/>
                </a:lnTo>
                <a:cubicBezTo>
                  <a:pt x="0" y="22277"/>
                  <a:pt x="22277" y="0"/>
                  <a:pt x="4971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Text 33"/>
          <p:cNvSpPr/>
          <p:nvPr/>
        </p:nvSpPr>
        <p:spPr>
          <a:xfrm>
            <a:off x="5735293" y="6064930"/>
            <a:ext cx="443684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Postman接口测试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735293" y="6412917"/>
            <a:ext cx="4424416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API自动化测试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795401" y="6959755"/>
            <a:ext cx="4635694" cy="894826"/>
          </a:xfrm>
          <a:custGeom>
            <a:avLst/>
            <a:gdLst/>
            <a:ahLst/>
            <a:cxnLst/>
            <a:rect l="l" t="t" r="r" b="b"/>
            <a:pathLst>
              <a:path w="4635694" h="894826">
                <a:moveTo>
                  <a:pt x="49717" y="0"/>
                </a:moveTo>
                <a:lnTo>
                  <a:pt x="4585978" y="0"/>
                </a:lnTo>
                <a:cubicBezTo>
                  <a:pt x="4613435" y="0"/>
                  <a:pt x="4635694" y="22259"/>
                  <a:pt x="4635694" y="49717"/>
                </a:cubicBezTo>
                <a:lnTo>
                  <a:pt x="4635694" y="845109"/>
                </a:lnTo>
                <a:cubicBezTo>
                  <a:pt x="4635694" y="872567"/>
                  <a:pt x="4613435" y="894826"/>
                  <a:pt x="4585978" y="894826"/>
                </a:cubicBezTo>
                <a:lnTo>
                  <a:pt x="49717" y="894826"/>
                </a:lnTo>
                <a:cubicBezTo>
                  <a:pt x="22259" y="894826"/>
                  <a:pt x="0" y="872567"/>
                  <a:pt x="0" y="845109"/>
                </a:cubicBezTo>
                <a:lnTo>
                  <a:pt x="0" y="49717"/>
                </a:lnTo>
                <a:cubicBezTo>
                  <a:pt x="0" y="22277"/>
                  <a:pt x="22277" y="0"/>
                  <a:pt x="4971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944538" y="7108893"/>
            <a:ext cx="443684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饼图功能验证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44538" y="7456881"/>
            <a:ext cx="4424416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统计数据准确性验证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586155" y="6959755"/>
            <a:ext cx="4635694" cy="894826"/>
          </a:xfrm>
          <a:custGeom>
            <a:avLst/>
            <a:gdLst/>
            <a:ahLst/>
            <a:cxnLst/>
            <a:rect l="l" t="t" r="r" b="b"/>
            <a:pathLst>
              <a:path w="4635694" h="894826">
                <a:moveTo>
                  <a:pt x="49717" y="0"/>
                </a:moveTo>
                <a:lnTo>
                  <a:pt x="4585978" y="0"/>
                </a:lnTo>
                <a:cubicBezTo>
                  <a:pt x="4613435" y="0"/>
                  <a:pt x="4635694" y="22259"/>
                  <a:pt x="4635694" y="49717"/>
                </a:cubicBezTo>
                <a:lnTo>
                  <a:pt x="4635694" y="845109"/>
                </a:lnTo>
                <a:cubicBezTo>
                  <a:pt x="4635694" y="872567"/>
                  <a:pt x="4613435" y="894826"/>
                  <a:pt x="4585978" y="894826"/>
                </a:cubicBezTo>
                <a:lnTo>
                  <a:pt x="49717" y="894826"/>
                </a:lnTo>
                <a:cubicBezTo>
                  <a:pt x="22259" y="894826"/>
                  <a:pt x="0" y="872567"/>
                  <a:pt x="0" y="845109"/>
                </a:cubicBezTo>
                <a:lnTo>
                  <a:pt x="0" y="49717"/>
                </a:lnTo>
                <a:cubicBezTo>
                  <a:pt x="0" y="22277"/>
                  <a:pt x="22277" y="0"/>
                  <a:pt x="4971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Text 39"/>
          <p:cNvSpPr/>
          <p:nvPr/>
        </p:nvSpPr>
        <p:spPr>
          <a:xfrm>
            <a:off x="5735293" y="7108893"/>
            <a:ext cx="443684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万兴图示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5735293" y="7456881"/>
            <a:ext cx="4424416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技术图表绘制工具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795401" y="8003719"/>
            <a:ext cx="4635694" cy="894826"/>
          </a:xfrm>
          <a:custGeom>
            <a:avLst/>
            <a:gdLst/>
            <a:ahLst/>
            <a:cxnLst/>
            <a:rect l="l" t="t" r="r" b="b"/>
            <a:pathLst>
              <a:path w="4635694" h="894826">
                <a:moveTo>
                  <a:pt x="49717" y="0"/>
                </a:moveTo>
                <a:lnTo>
                  <a:pt x="4585978" y="0"/>
                </a:lnTo>
                <a:cubicBezTo>
                  <a:pt x="4613435" y="0"/>
                  <a:pt x="4635694" y="22259"/>
                  <a:pt x="4635694" y="49717"/>
                </a:cubicBezTo>
                <a:lnTo>
                  <a:pt x="4635694" y="845109"/>
                </a:lnTo>
                <a:cubicBezTo>
                  <a:pt x="4635694" y="872567"/>
                  <a:pt x="4613435" y="894826"/>
                  <a:pt x="4585978" y="894826"/>
                </a:cubicBezTo>
                <a:lnTo>
                  <a:pt x="49717" y="894826"/>
                </a:lnTo>
                <a:cubicBezTo>
                  <a:pt x="22259" y="894826"/>
                  <a:pt x="0" y="872567"/>
                  <a:pt x="0" y="845109"/>
                </a:cubicBezTo>
                <a:lnTo>
                  <a:pt x="0" y="49717"/>
                </a:lnTo>
                <a:cubicBezTo>
                  <a:pt x="0" y="22277"/>
                  <a:pt x="22277" y="0"/>
                  <a:pt x="4971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Text 42"/>
          <p:cNvSpPr/>
          <p:nvPr/>
        </p:nvSpPr>
        <p:spPr>
          <a:xfrm>
            <a:off x="944538" y="8152856"/>
            <a:ext cx="443684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Word文档规范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44538" y="8500844"/>
            <a:ext cx="4424416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报告格式与内容编排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5586155" y="8003719"/>
            <a:ext cx="4635694" cy="894826"/>
          </a:xfrm>
          <a:custGeom>
            <a:avLst/>
            <a:gdLst/>
            <a:ahLst/>
            <a:cxnLst/>
            <a:rect l="l" t="t" r="r" b="b"/>
            <a:pathLst>
              <a:path w="4635694" h="894826">
                <a:moveTo>
                  <a:pt x="49717" y="0"/>
                </a:moveTo>
                <a:lnTo>
                  <a:pt x="4585978" y="0"/>
                </a:lnTo>
                <a:cubicBezTo>
                  <a:pt x="4613435" y="0"/>
                  <a:pt x="4635694" y="22259"/>
                  <a:pt x="4635694" y="49717"/>
                </a:cubicBezTo>
                <a:lnTo>
                  <a:pt x="4635694" y="845109"/>
                </a:lnTo>
                <a:cubicBezTo>
                  <a:pt x="4635694" y="872567"/>
                  <a:pt x="4613435" y="894826"/>
                  <a:pt x="4585978" y="894826"/>
                </a:cubicBezTo>
                <a:lnTo>
                  <a:pt x="49717" y="894826"/>
                </a:lnTo>
                <a:cubicBezTo>
                  <a:pt x="22259" y="894826"/>
                  <a:pt x="0" y="872567"/>
                  <a:pt x="0" y="845109"/>
                </a:cubicBezTo>
                <a:lnTo>
                  <a:pt x="0" y="49717"/>
                </a:lnTo>
                <a:cubicBezTo>
                  <a:pt x="0" y="22277"/>
                  <a:pt x="22277" y="0"/>
                  <a:pt x="4971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5735293" y="8152856"/>
            <a:ext cx="443684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图表逻辑验证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5735293" y="8500844"/>
            <a:ext cx="4424416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数据可视化准确性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10799563" y="1988502"/>
            <a:ext cx="4958826" cy="5816367"/>
          </a:xfrm>
          <a:custGeom>
            <a:avLst/>
            <a:gdLst/>
            <a:ahLst/>
            <a:cxnLst/>
            <a:rect l="l" t="t" r="r" b="b"/>
            <a:pathLst>
              <a:path w="4958826" h="5816367">
                <a:moveTo>
                  <a:pt x="49713" y="0"/>
                </a:moveTo>
                <a:lnTo>
                  <a:pt x="4859401" y="0"/>
                </a:lnTo>
                <a:cubicBezTo>
                  <a:pt x="4914312" y="0"/>
                  <a:pt x="4958826" y="44514"/>
                  <a:pt x="4958826" y="99424"/>
                </a:cubicBezTo>
                <a:lnTo>
                  <a:pt x="4958826" y="5716943"/>
                </a:lnTo>
                <a:cubicBezTo>
                  <a:pt x="4958826" y="5771853"/>
                  <a:pt x="4914312" y="5816367"/>
                  <a:pt x="4859401" y="5816367"/>
                </a:cubicBezTo>
                <a:lnTo>
                  <a:pt x="49713" y="5816367"/>
                </a:lnTo>
                <a:cubicBezTo>
                  <a:pt x="22257" y="5816367"/>
                  <a:pt x="0" y="5794110"/>
                  <a:pt x="0" y="5766654"/>
                </a:cubicBezTo>
                <a:lnTo>
                  <a:pt x="0" y="49713"/>
                </a:lnTo>
                <a:cubicBezTo>
                  <a:pt x="0" y="22257"/>
                  <a:pt x="22257" y="0"/>
                  <a:pt x="4971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0" name="Shape 48"/>
          <p:cNvSpPr/>
          <p:nvPr/>
        </p:nvSpPr>
        <p:spPr>
          <a:xfrm>
            <a:off x="10799563" y="1988502"/>
            <a:ext cx="49713" cy="5816367"/>
          </a:xfrm>
          <a:custGeom>
            <a:avLst/>
            <a:gdLst/>
            <a:ahLst/>
            <a:cxnLst/>
            <a:rect l="l" t="t" r="r" b="b"/>
            <a:pathLst>
              <a:path w="49713" h="5816367">
                <a:moveTo>
                  <a:pt x="49713" y="0"/>
                </a:moveTo>
                <a:lnTo>
                  <a:pt x="49713" y="0"/>
                </a:lnTo>
                <a:lnTo>
                  <a:pt x="49713" y="5816367"/>
                </a:lnTo>
                <a:lnTo>
                  <a:pt x="49713" y="5816367"/>
                </a:lnTo>
                <a:cubicBezTo>
                  <a:pt x="22257" y="5816367"/>
                  <a:pt x="0" y="5794110"/>
                  <a:pt x="0" y="5766654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Shape 49"/>
          <p:cNvSpPr/>
          <p:nvPr/>
        </p:nvSpPr>
        <p:spPr>
          <a:xfrm>
            <a:off x="11104053" y="2286777"/>
            <a:ext cx="248563" cy="248563"/>
          </a:xfrm>
          <a:custGeom>
            <a:avLst/>
            <a:gdLst/>
            <a:ahLst/>
            <a:cxnLst/>
            <a:rect l="l" t="t" r="r" b="b"/>
            <a:pathLst>
              <a:path w="248563" h="248563">
                <a:moveTo>
                  <a:pt x="124281" y="0"/>
                </a:moveTo>
                <a:cubicBezTo>
                  <a:pt x="131418" y="0"/>
                  <a:pt x="137972" y="3932"/>
                  <a:pt x="141370" y="10195"/>
                </a:cubicBezTo>
                <a:lnTo>
                  <a:pt x="246232" y="204385"/>
                </a:lnTo>
                <a:cubicBezTo>
                  <a:pt x="249485" y="210404"/>
                  <a:pt x="249339" y="217687"/>
                  <a:pt x="245844" y="223561"/>
                </a:cubicBezTo>
                <a:cubicBezTo>
                  <a:pt x="242349" y="229435"/>
                  <a:pt x="235989" y="233028"/>
                  <a:pt x="229144" y="233028"/>
                </a:cubicBezTo>
                <a:lnTo>
                  <a:pt x="19419" y="233028"/>
                </a:lnTo>
                <a:cubicBezTo>
                  <a:pt x="12574" y="233028"/>
                  <a:pt x="6263" y="229435"/>
                  <a:pt x="2719" y="223561"/>
                </a:cubicBezTo>
                <a:cubicBezTo>
                  <a:pt x="-825" y="217687"/>
                  <a:pt x="-922" y="210404"/>
                  <a:pt x="2330" y="204385"/>
                </a:cubicBezTo>
                <a:lnTo>
                  <a:pt x="107193" y="10195"/>
                </a:lnTo>
                <a:cubicBezTo>
                  <a:pt x="110591" y="3932"/>
                  <a:pt x="117145" y="0"/>
                  <a:pt x="124281" y="0"/>
                </a:cubicBezTo>
                <a:close/>
                <a:moveTo>
                  <a:pt x="124281" y="81560"/>
                </a:moveTo>
                <a:cubicBezTo>
                  <a:pt x="117825" y="81560"/>
                  <a:pt x="112630" y="86754"/>
                  <a:pt x="112630" y="93211"/>
                </a:cubicBezTo>
                <a:lnTo>
                  <a:pt x="112630" y="147584"/>
                </a:lnTo>
                <a:cubicBezTo>
                  <a:pt x="112630" y="154041"/>
                  <a:pt x="117825" y="159235"/>
                  <a:pt x="124281" y="159235"/>
                </a:cubicBezTo>
                <a:cubicBezTo>
                  <a:pt x="130738" y="159235"/>
                  <a:pt x="135933" y="154041"/>
                  <a:pt x="135933" y="147584"/>
                </a:cubicBezTo>
                <a:lnTo>
                  <a:pt x="135933" y="93211"/>
                </a:lnTo>
                <a:cubicBezTo>
                  <a:pt x="135933" y="86754"/>
                  <a:pt x="130738" y="81560"/>
                  <a:pt x="124281" y="81560"/>
                </a:cubicBezTo>
                <a:close/>
                <a:moveTo>
                  <a:pt x="137244" y="186422"/>
                </a:moveTo>
                <a:cubicBezTo>
                  <a:pt x="137538" y="181611"/>
                  <a:pt x="135139" y="177033"/>
                  <a:pt x="131014" y="174538"/>
                </a:cubicBezTo>
                <a:cubicBezTo>
                  <a:pt x="126890" y="172043"/>
                  <a:pt x="121721" y="172043"/>
                  <a:pt x="117597" y="174538"/>
                </a:cubicBezTo>
                <a:cubicBezTo>
                  <a:pt x="113472" y="177033"/>
                  <a:pt x="111073" y="181611"/>
                  <a:pt x="111368" y="186422"/>
                </a:cubicBezTo>
                <a:cubicBezTo>
                  <a:pt x="111073" y="191233"/>
                  <a:pt x="113472" y="195811"/>
                  <a:pt x="117597" y="198306"/>
                </a:cubicBezTo>
                <a:cubicBezTo>
                  <a:pt x="121721" y="200801"/>
                  <a:pt x="126890" y="200801"/>
                  <a:pt x="131014" y="198306"/>
                </a:cubicBezTo>
                <a:cubicBezTo>
                  <a:pt x="135139" y="195811"/>
                  <a:pt x="137538" y="191233"/>
                  <a:pt x="137244" y="186422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Text 50"/>
          <p:cNvSpPr/>
          <p:nvPr/>
        </p:nvSpPr>
        <p:spPr>
          <a:xfrm>
            <a:off x="11383686" y="2237064"/>
            <a:ext cx="4250422" cy="3479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5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工作难点与解决方案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072982" y="2783902"/>
            <a:ext cx="4536269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测试覆盖度保证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072982" y="3131890"/>
            <a:ext cx="4536269" cy="6462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6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设计覆盖所有核心功能（登录、CRUD、统计、导入）及边界条件的测试用例，确保系统稳定性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1072982" y="3927291"/>
            <a:ext cx="4536269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图表逻辑验证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1072982" y="4275278"/>
            <a:ext cx="4536269" cy="6462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6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确保收支趋势、分类占比等统计数据计算逻辑与前端展示完全匹配，无歧义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1072982" y="5070679"/>
            <a:ext cx="4536269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文档的准确性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1072982" y="5418667"/>
            <a:ext cx="4536269" cy="6462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6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将技术实现（如数据库ER图、API文档）清晰、无误差地转化为设计报告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10799563" y="8003719"/>
            <a:ext cx="4958826" cy="1143388"/>
          </a:xfrm>
          <a:custGeom>
            <a:avLst/>
            <a:gdLst/>
            <a:ahLst/>
            <a:cxnLst/>
            <a:rect l="l" t="t" r="r" b="b"/>
            <a:pathLst>
              <a:path w="4958826" h="1143388">
                <a:moveTo>
                  <a:pt x="49713" y="0"/>
                </a:moveTo>
                <a:lnTo>
                  <a:pt x="4859397" y="0"/>
                </a:lnTo>
                <a:cubicBezTo>
                  <a:pt x="4914273" y="0"/>
                  <a:pt x="4958826" y="44553"/>
                  <a:pt x="4958826" y="99429"/>
                </a:cubicBezTo>
                <a:lnTo>
                  <a:pt x="4958826" y="1043959"/>
                </a:lnTo>
                <a:cubicBezTo>
                  <a:pt x="4958826" y="1098872"/>
                  <a:pt x="4914310" y="1143388"/>
                  <a:pt x="4859397" y="1143388"/>
                </a:cubicBezTo>
                <a:lnTo>
                  <a:pt x="49713" y="1143388"/>
                </a:lnTo>
                <a:cubicBezTo>
                  <a:pt x="22257" y="1143388"/>
                  <a:pt x="0" y="1121131"/>
                  <a:pt x="0" y="1093676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0" name="Shape 58"/>
          <p:cNvSpPr/>
          <p:nvPr/>
        </p:nvSpPr>
        <p:spPr>
          <a:xfrm>
            <a:off x="10799563" y="8003719"/>
            <a:ext cx="49713" cy="1143388"/>
          </a:xfrm>
          <a:custGeom>
            <a:avLst/>
            <a:gdLst/>
            <a:ahLst/>
            <a:cxnLst/>
            <a:rect l="l" t="t" r="r" b="b"/>
            <a:pathLst>
              <a:path w="49713" h="1143388">
                <a:moveTo>
                  <a:pt x="49713" y="0"/>
                </a:moveTo>
                <a:lnTo>
                  <a:pt x="49713" y="0"/>
                </a:lnTo>
                <a:lnTo>
                  <a:pt x="49713" y="1143388"/>
                </a:lnTo>
                <a:lnTo>
                  <a:pt x="49713" y="1143388"/>
                </a:lnTo>
                <a:cubicBezTo>
                  <a:pt x="22257" y="1143388"/>
                  <a:pt x="0" y="1121131"/>
                  <a:pt x="0" y="1093676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1" name="Shape 59"/>
          <p:cNvSpPr/>
          <p:nvPr/>
        </p:nvSpPr>
        <p:spPr>
          <a:xfrm>
            <a:off x="11069875" y="8451131"/>
            <a:ext cx="217492" cy="248563"/>
          </a:xfrm>
          <a:custGeom>
            <a:avLst/>
            <a:gdLst/>
            <a:ahLst/>
            <a:cxnLst/>
            <a:rect l="l" t="t" r="r" b="b"/>
            <a:pathLst>
              <a:path w="217492" h="248563">
                <a:moveTo>
                  <a:pt x="119378" y="-12574"/>
                </a:moveTo>
                <a:cubicBezTo>
                  <a:pt x="112873" y="-16555"/>
                  <a:pt x="104668" y="-16555"/>
                  <a:pt x="98163" y="-12574"/>
                </a:cubicBezTo>
                <a:cubicBezTo>
                  <a:pt x="86317" y="-5340"/>
                  <a:pt x="78987" y="-3398"/>
                  <a:pt x="65102" y="-3690"/>
                </a:cubicBezTo>
                <a:cubicBezTo>
                  <a:pt x="57480" y="-3884"/>
                  <a:pt x="50392" y="243"/>
                  <a:pt x="46703" y="6942"/>
                </a:cubicBezTo>
                <a:cubicBezTo>
                  <a:pt x="40052" y="19128"/>
                  <a:pt x="34663" y="24516"/>
                  <a:pt x="22477" y="31167"/>
                </a:cubicBezTo>
                <a:cubicBezTo>
                  <a:pt x="15778" y="34808"/>
                  <a:pt x="11700" y="41945"/>
                  <a:pt x="11846" y="49567"/>
                </a:cubicBezTo>
                <a:cubicBezTo>
                  <a:pt x="12185" y="63451"/>
                  <a:pt x="10195" y="70782"/>
                  <a:pt x="2961" y="82628"/>
                </a:cubicBezTo>
                <a:cubicBezTo>
                  <a:pt x="-1019" y="89133"/>
                  <a:pt x="-1019" y="97338"/>
                  <a:pt x="2961" y="103843"/>
                </a:cubicBezTo>
                <a:cubicBezTo>
                  <a:pt x="10195" y="115688"/>
                  <a:pt x="12137" y="123019"/>
                  <a:pt x="11846" y="136904"/>
                </a:cubicBezTo>
                <a:cubicBezTo>
                  <a:pt x="11651" y="144526"/>
                  <a:pt x="15778" y="151614"/>
                  <a:pt x="22477" y="155303"/>
                </a:cubicBezTo>
                <a:cubicBezTo>
                  <a:pt x="33206" y="161177"/>
                  <a:pt x="38644" y="166032"/>
                  <a:pt x="44372" y="175450"/>
                </a:cubicBezTo>
                <a:lnTo>
                  <a:pt x="20730" y="222590"/>
                </a:lnTo>
                <a:cubicBezTo>
                  <a:pt x="17865" y="228367"/>
                  <a:pt x="20196" y="235358"/>
                  <a:pt x="25924" y="238222"/>
                </a:cubicBezTo>
                <a:lnTo>
                  <a:pt x="67675" y="259097"/>
                </a:lnTo>
                <a:cubicBezTo>
                  <a:pt x="73258" y="261865"/>
                  <a:pt x="80055" y="259777"/>
                  <a:pt x="83065" y="254340"/>
                </a:cubicBezTo>
                <a:lnTo>
                  <a:pt x="108698" y="208171"/>
                </a:lnTo>
                <a:lnTo>
                  <a:pt x="134331" y="254340"/>
                </a:lnTo>
                <a:cubicBezTo>
                  <a:pt x="137341" y="259777"/>
                  <a:pt x="144137" y="261913"/>
                  <a:pt x="149720" y="259097"/>
                </a:cubicBezTo>
                <a:lnTo>
                  <a:pt x="191471" y="238222"/>
                </a:lnTo>
                <a:cubicBezTo>
                  <a:pt x="197248" y="235358"/>
                  <a:pt x="199578" y="228367"/>
                  <a:pt x="196666" y="222590"/>
                </a:cubicBezTo>
                <a:lnTo>
                  <a:pt x="173071" y="175402"/>
                </a:lnTo>
                <a:cubicBezTo>
                  <a:pt x="178752" y="165984"/>
                  <a:pt x="184237" y="161129"/>
                  <a:pt x="194966" y="155255"/>
                </a:cubicBezTo>
                <a:cubicBezTo>
                  <a:pt x="201666" y="151614"/>
                  <a:pt x="205744" y="144477"/>
                  <a:pt x="205598" y="136855"/>
                </a:cubicBezTo>
                <a:cubicBezTo>
                  <a:pt x="205258" y="122971"/>
                  <a:pt x="207249" y="115640"/>
                  <a:pt x="214482" y="103794"/>
                </a:cubicBezTo>
                <a:cubicBezTo>
                  <a:pt x="218463" y="97289"/>
                  <a:pt x="218463" y="89084"/>
                  <a:pt x="214482" y="82579"/>
                </a:cubicBezTo>
                <a:cubicBezTo>
                  <a:pt x="207249" y="70734"/>
                  <a:pt x="205307" y="63403"/>
                  <a:pt x="205598" y="49518"/>
                </a:cubicBezTo>
                <a:cubicBezTo>
                  <a:pt x="205792" y="41896"/>
                  <a:pt x="201666" y="34808"/>
                  <a:pt x="194966" y="31119"/>
                </a:cubicBezTo>
                <a:cubicBezTo>
                  <a:pt x="182781" y="24468"/>
                  <a:pt x="177392" y="19079"/>
                  <a:pt x="170741" y="6894"/>
                </a:cubicBezTo>
                <a:cubicBezTo>
                  <a:pt x="167100" y="194"/>
                  <a:pt x="159964" y="-3884"/>
                  <a:pt x="152342" y="-3738"/>
                </a:cubicBezTo>
                <a:cubicBezTo>
                  <a:pt x="138457" y="-3398"/>
                  <a:pt x="131127" y="-5389"/>
                  <a:pt x="119281" y="-12622"/>
                </a:cubicBezTo>
                <a:close/>
                <a:moveTo>
                  <a:pt x="108746" y="46606"/>
                </a:moveTo>
                <a:cubicBezTo>
                  <a:pt x="134468" y="46606"/>
                  <a:pt x="155352" y="67489"/>
                  <a:pt x="155352" y="93211"/>
                </a:cubicBezTo>
                <a:cubicBezTo>
                  <a:pt x="155352" y="118933"/>
                  <a:pt x="134468" y="139817"/>
                  <a:pt x="108746" y="139817"/>
                </a:cubicBezTo>
                <a:cubicBezTo>
                  <a:pt x="83024" y="139817"/>
                  <a:pt x="62141" y="118933"/>
                  <a:pt x="62141" y="93211"/>
                </a:cubicBezTo>
                <a:cubicBezTo>
                  <a:pt x="62141" y="67489"/>
                  <a:pt x="83024" y="46606"/>
                  <a:pt x="108746" y="4660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2" name="Text 60"/>
          <p:cNvSpPr/>
          <p:nvPr/>
        </p:nvSpPr>
        <p:spPr>
          <a:xfrm>
            <a:off x="11483111" y="8202569"/>
            <a:ext cx="1093676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工作量占比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11483111" y="8550557"/>
            <a:ext cx="1143388" cy="397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349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20%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9882" y="599852"/>
            <a:ext cx="383906" cy="47988"/>
          </a:xfrm>
          <a:custGeom>
            <a:avLst/>
            <a:gdLst/>
            <a:ahLst/>
            <a:cxnLst/>
            <a:rect l="l" t="t" r="r" b="b"/>
            <a:pathLst>
              <a:path w="383906" h="47988">
                <a:moveTo>
                  <a:pt x="0" y="0"/>
                </a:moveTo>
                <a:lnTo>
                  <a:pt x="383906" y="0"/>
                </a:lnTo>
                <a:lnTo>
                  <a:pt x="383906" y="47988"/>
                </a:lnTo>
                <a:lnTo>
                  <a:pt x="0" y="47988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07752" y="479882"/>
            <a:ext cx="1907531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kern="0" spc="7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MEMBER 04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79882" y="863787"/>
            <a:ext cx="15512183" cy="4798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40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张响亮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79882" y="1391658"/>
            <a:ext cx="15392213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学号：2300303228 | 后端统计功能、定时收支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3876" y="1919528"/>
            <a:ext cx="9981544" cy="2831303"/>
          </a:xfrm>
          <a:custGeom>
            <a:avLst/>
            <a:gdLst/>
            <a:ahLst/>
            <a:cxnLst/>
            <a:rect l="l" t="t" r="r" b="b"/>
            <a:pathLst>
              <a:path w="9981544" h="2831303">
                <a:moveTo>
                  <a:pt x="47988" y="0"/>
                </a:moveTo>
                <a:lnTo>
                  <a:pt x="9885563" y="0"/>
                </a:lnTo>
                <a:cubicBezTo>
                  <a:pt x="9938572" y="0"/>
                  <a:pt x="9981544" y="42972"/>
                  <a:pt x="9981544" y="95981"/>
                </a:cubicBezTo>
                <a:lnTo>
                  <a:pt x="9981544" y="2735322"/>
                </a:lnTo>
                <a:cubicBezTo>
                  <a:pt x="9981544" y="2788331"/>
                  <a:pt x="9938572" y="2831303"/>
                  <a:pt x="9885563" y="2831303"/>
                </a:cubicBezTo>
                <a:lnTo>
                  <a:pt x="47988" y="2831303"/>
                </a:lnTo>
                <a:cubicBezTo>
                  <a:pt x="21485" y="2831303"/>
                  <a:pt x="0" y="2809818"/>
                  <a:pt x="0" y="2783315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03876" y="1919528"/>
            <a:ext cx="47988" cy="2831303"/>
          </a:xfrm>
          <a:custGeom>
            <a:avLst/>
            <a:gdLst/>
            <a:ahLst/>
            <a:cxnLst/>
            <a:rect l="l" t="t" r="r" b="b"/>
            <a:pathLst>
              <a:path w="47988" h="2831303">
                <a:moveTo>
                  <a:pt x="47988" y="0"/>
                </a:moveTo>
                <a:lnTo>
                  <a:pt x="47988" y="0"/>
                </a:lnTo>
                <a:lnTo>
                  <a:pt x="47988" y="2831303"/>
                </a:lnTo>
                <a:lnTo>
                  <a:pt x="47988" y="2831303"/>
                </a:lnTo>
                <a:cubicBezTo>
                  <a:pt x="21485" y="2831303"/>
                  <a:pt x="0" y="2809818"/>
                  <a:pt x="0" y="2783315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97804" y="2207457"/>
            <a:ext cx="239941" cy="239941"/>
          </a:xfrm>
          <a:custGeom>
            <a:avLst/>
            <a:gdLst/>
            <a:ahLst/>
            <a:cxnLst/>
            <a:rect l="l" t="t" r="r" b="b"/>
            <a:pathLst>
              <a:path w="239941" h="239941">
                <a:moveTo>
                  <a:pt x="62703" y="17011"/>
                </a:moveTo>
                <a:cubicBezTo>
                  <a:pt x="67811" y="20573"/>
                  <a:pt x="69030" y="27603"/>
                  <a:pt x="65468" y="32664"/>
                </a:cubicBezTo>
                <a:lnTo>
                  <a:pt x="39225" y="70155"/>
                </a:lnTo>
                <a:cubicBezTo>
                  <a:pt x="37303" y="72873"/>
                  <a:pt x="34304" y="74607"/>
                  <a:pt x="30977" y="74888"/>
                </a:cubicBezTo>
                <a:cubicBezTo>
                  <a:pt x="27649" y="75169"/>
                  <a:pt x="24369" y="74044"/>
                  <a:pt x="22026" y="71701"/>
                </a:cubicBezTo>
                <a:lnTo>
                  <a:pt x="3280" y="52956"/>
                </a:lnTo>
                <a:cubicBezTo>
                  <a:pt x="-1078" y="48551"/>
                  <a:pt x="-1078" y="41427"/>
                  <a:pt x="3280" y="37022"/>
                </a:cubicBezTo>
                <a:cubicBezTo>
                  <a:pt x="7639" y="32617"/>
                  <a:pt x="14809" y="32664"/>
                  <a:pt x="19214" y="37022"/>
                </a:cubicBezTo>
                <a:lnTo>
                  <a:pt x="28493" y="46301"/>
                </a:lnTo>
                <a:lnTo>
                  <a:pt x="47051" y="19776"/>
                </a:lnTo>
                <a:cubicBezTo>
                  <a:pt x="50613" y="14668"/>
                  <a:pt x="57642" y="13450"/>
                  <a:pt x="62703" y="17011"/>
                </a:cubicBezTo>
                <a:close/>
                <a:moveTo>
                  <a:pt x="62703" y="91993"/>
                </a:moveTo>
                <a:cubicBezTo>
                  <a:pt x="67811" y="95555"/>
                  <a:pt x="69030" y="102584"/>
                  <a:pt x="65468" y="107645"/>
                </a:cubicBezTo>
                <a:lnTo>
                  <a:pt x="39225" y="145136"/>
                </a:lnTo>
                <a:cubicBezTo>
                  <a:pt x="37303" y="147854"/>
                  <a:pt x="34304" y="149588"/>
                  <a:pt x="30977" y="149869"/>
                </a:cubicBezTo>
                <a:cubicBezTo>
                  <a:pt x="27649" y="150151"/>
                  <a:pt x="24369" y="149026"/>
                  <a:pt x="22026" y="146683"/>
                </a:cubicBezTo>
                <a:lnTo>
                  <a:pt x="3280" y="127937"/>
                </a:lnTo>
                <a:cubicBezTo>
                  <a:pt x="-1125" y="123532"/>
                  <a:pt x="-1125" y="116409"/>
                  <a:pt x="3280" y="112051"/>
                </a:cubicBezTo>
                <a:cubicBezTo>
                  <a:pt x="7686" y="107692"/>
                  <a:pt x="14809" y="107645"/>
                  <a:pt x="19167" y="112051"/>
                </a:cubicBezTo>
                <a:lnTo>
                  <a:pt x="28446" y="121330"/>
                </a:lnTo>
                <a:lnTo>
                  <a:pt x="47004" y="94805"/>
                </a:lnTo>
                <a:cubicBezTo>
                  <a:pt x="50566" y="89697"/>
                  <a:pt x="57595" y="88478"/>
                  <a:pt x="62656" y="92040"/>
                </a:cubicBezTo>
                <a:close/>
                <a:moveTo>
                  <a:pt x="104974" y="44989"/>
                </a:moveTo>
                <a:cubicBezTo>
                  <a:pt x="104974" y="36694"/>
                  <a:pt x="111676" y="29993"/>
                  <a:pt x="119970" y="29993"/>
                </a:cubicBezTo>
                <a:lnTo>
                  <a:pt x="224945" y="29993"/>
                </a:lnTo>
                <a:cubicBezTo>
                  <a:pt x="233239" y="29993"/>
                  <a:pt x="239941" y="36694"/>
                  <a:pt x="239941" y="44989"/>
                </a:cubicBezTo>
                <a:cubicBezTo>
                  <a:pt x="239941" y="53284"/>
                  <a:pt x="233239" y="59985"/>
                  <a:pt x="224945" y="59985"/>
                </a:cubicBezTo>
                <a:lnTo>
                  <a:pt x="119970" y="59985"/>
                </a:lnTo>
                <a:cubicBezTo>
                  <a:pt x="111676" y="59985"/>
                  <a:pt x="104974" y="53284"/>
                  <a:pt x="104974" y="44989"/>
                </a:cubicBezTo>
                <a:close/>
                <a:moveTo>
                  <a:pt x="104974" y="119970"/>
                </a:moveTo>
                <a:cubicBezTo>
                  <a:pt x="104974" y="111676"/>
                  <a:pt x="111676" y="104974"/>
                  <a:pt x="119970" y="104974"/>
                </a:cubicBezTo>
                <a:lnTo>
                  <a:pt x="224945" y="104974"/>
                </a:lnTo>
                <a:cubicBezTo>
                  <a:pt x="233239" y="104974"/>
                  <a:pt x="239941" y="111676"/>
                  <a:pt x="239941" y="119970"/>
                </a:cubicBezTo>
                <a:cubicBezTo>
                  <a:pt x="239941" y="128265"/>
                  <a:pt x="233239" y="134967"/>
                  <a:pt x="224945" y="134967"/>
                </a:cubicBezTo>
                <a:lnTo>
                  <a:pt x="119970" y="134967"/>
                </a:lnTo>
                <a:cubicBezTo>
                  <a:pt x="111676" y="134967"/>
                  <a:pt x="104974" y="128265"/>
                  <a:pt x="104974" y="119970"/>
                </a:cubicBezTo>
                <a:close/>
                <a:moveTo>
                  <a:pt x="74982" y="194952"/>
                </a:moveTo>
                <a:cubicBezTo>
                  <a:pt x="74982" y="186657"/>
                  <a:pt x="81683" y="179956"/>
                  <a:pt x="89978" y="179956"/>
                </a:cubicBezTo>
                <a:lnTo>
                  <a:pt x="224945" y="179956"/>
                </a:lnTo>
                <a:cubicBezTo>
                  <a:pt x="233239" y="179956"/>
                  <a:pt x="239941" y="186657"/>
                  <a:pt x="239941" y="194952"/>
                </a:cubicBezTo>
                <a:cubicBezTo>
                  <a:pt x="239941" y="203247"/>
                  <a:pt x="233239" y="209948"/>
                  <a:pt x="224945" y="209948"/>
                </a:cubicBezTo>
                <a:lnTo>
                  <a:pt x="89978" y="209948"/>
                </a:lnTo>
                <a:cubicBezTo>
                  <a:pt x="81683" y="209948"/>
                  <a:pt x="74982" y="203247"/>
                  <a:pt x="74982" y="194952"/>
                </a:cubicBezTo>
                <a:close/>
                <a:moveTo>
                  <a:pt x="29993" y="176207"/>
                </a:moveTo>
                <a:cubicBezTo>
                  <a:pt x="40338" y="176207"/>
                  <a:pt x="48738" y="184606"/>
                  <a:pt x="48738" y="194952"/>
                </a:cubicBezTo>
                <a:cubicBezTo>
                  <a:pt x="48738" y="205298"/>
                  <a:pt x="40338" y="213697"/>
                  <a:pt x="29993" y="213697"/>
                </a:cubicBezTo>
                <a:cubicBezTo>
                  <a:pt x="19647" y="213697"/>
                  <a:pt x="11247" y="205298"/>
                  <a:pt x="11247" y="194952"/>
                </a:cubicBezTo>
                <a:cubicBezTo>
                  <a:pt x="11247" y="184606"/>
                  <a:pt x="19647" y="176207"/>
                  <a:pt x="29993" y="17620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67737" y="2159469"/>
            <a:ext cx="9297712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承担工作内容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67811" y="2687339"/>
            <a:ext cx="9573644" cy="6238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负责后端统计功能模块的开发，实现月度统计、趋势分析、分类占比等核心统计接口。实现定时收支功能，使用node-cron创建定时任务，自动生成周期性账单。协助前端页面开发和后端代码的完善，负责系统Debug工作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67811" y="3455150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719823" y="3455150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统计功能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160472" y="3455150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3112484" y="3455150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定时任务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553227" y="3455150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5505239" y="3455150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node-cron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945982" y="3455150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7897994" y="3455150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SQL聚合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67811" y="4031008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719823" y="4031008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前端协助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160472" y="4031008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3112484" y="4031008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Debug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553227" y="4031008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2"/>
          <p:cNvSpPr/>
          <p:nvPr/>
        </p:nvSpPr>
        <p:spPr>
          <a:xfrm>
            <a:off x="5505239" y="4031008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代码优化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945982" y="4031008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7897994" y="4031008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数据格式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03876" y="4942784"/>
            <a:ext cx="9981544" cy="3923035"/>
          </a:xfrm>
          <a:custGeom>
            <a:avLst/>
            <a:gdLst/>
            <a:ahLst/>
            <a:cxnLst/>
            <a:rect l="l" t="t" r="r" b="b"/>
            <a:pathLst>
              <a:path w="9981544" h="3923035">
                <a:moveTo>
                  <a:pt x="47988" y="0"/>
                </a:moveTo>
                <a:lnTo>
                  <a:pt x="9885586" y="0"/>
                </a:lnTo>
                <a:cubicBezTo>
                  <a:pt x="9938582" y="0"/>
                  <a:pt x="9981544" y="42962"/>
                  <a:pt x="9981544" y="95957"/>
                </a:cubicBezTo>
                <a:lnTo>
                  <a:pt x="9981544" y="3827077"/>
                </a:lnTo>
                <a:cubicBezTo>
                  <a:pt x="9981544" y="3880073"/>
                  <a:pt x="9938582" y="3923035"/>
                  <a:pt x="9885586" y="3923035"/>
                </a:cubicBezTo>
                <a:lnTo>
                  <a:pt x="47988" y="3923035"/>
                </a:lnTo>
                <a:cubicBezTo>
                  <a:pt x="21485" y="3923035"/>
                  <a:pt x="0" y="3901550"/>
                  <a:pt x="0" y="3875046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503876" y="4942784"/>
            <a:ext cx="47988" cy="3923035"/>
          </a:xfrm>
          <a:custGeom>
            <a:avLst/>
            <a:gdLst/>
            <a:ahLst/>
            <a:cxnLst/>
            <a:rect l="l" t="t" r="r" b="b"/>
            <a:pathLst>
              <a:path w="47988" h="3923035">
                <a:moveTo>
                  <a:pt x="47988" y="0"/>
                </a:moveTo>
                <a:lnTo>
                  <a:pt x="47988" y="0"/>
                </a:lnTo>
                <a:lnTo>
                  <a:pt x="47988" y="3923035"/>
                </a:lnTo>
                <a:lnTo>
                  <a:pt x="47988" y="3923035"/>
                </a:lnTo>
                <a:cubicBezTo>
                  <a:pt x="21485" y="3923035"/>
                  <a:pt x="0" y="3901550"/>
                  <a:pt x="0" y="3875046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Shape 27"/>
          <p:cNvSpPr/>
          <p:nvPr/>
        </p:nvSpPr>
        <p:spPr>
          <a:xfrm>
            <a:off x="782807" y="5230713"/>
            <a:ext cx="269934" cy="239941"/>
          </a:xfrm>
          <a:custGeom>
            <a:avLst/>
            <a:gdLst/>
            <a:ahLst/>
            <a:cxnLst/>
            <a:rect l="l" t="t" r="r" b="b"/>
            <a:pathLst>
              <a:path w="269934" h="239941">
                <a:moveTo>
                  <a:pt x="169083" y="562"/>
                </a:moveTo>
                <a:cubicBezTo>
                  <a:pt x="161117" y="-1734"/>
                  <a:pt x="152822" y="2906"/>
                  <a:pt x="150525" y="10872"/>
                </a:cubicBezTo>
                <a:lnTo>
                  <a:pt x="90540" y="220821"/>
                </a:lnTo>
                <a:cubicBezTo>
                  <a:pt x="88244" y="228787"/>
                  <a:pt x="92883" y="237082"/>
                  <a:pt x="100850" y="239379"/>
                </a:cubicBezTo>
                <a:cubicBezTo>
                  <a:pt x="108817" y="241675"/>
                  <a:pt x="117112" y="237035"/>
                  <a:pt x="119408" y="229069"/>
                </a:cubicBezTo>
                <a:lnTo>
                  <a:pt x="179393" y="19120"/>
                </a:lnTo>
                <a:cubicBezTo>
                  <a:pt x="181690" y="11154"/>
                  <a:pt x="177050" y="2859"/>
                  <a:pt x="169083" y="562"/>
                </a:cubicBezTo>
                <a:close/>
                <a:moveTo>
                  <a:pt x="199357" y="64344"/>
                </a:moveTo>
                <a:cubicBezTo>
                  <a:pt x="193499" y="70201"/>
                  <a:pt x="193499" y="79715"/>
                  <a:pt x="199357" y="85573"/>
                </a:cubicBezTo>
                <a:lnTo>
                  <a:pt x="233755" y="119970"/>
                </a:lnTo>
                <a:lnTo>
                  <a:pt x="199357" y="154368"/>
                </a:lnTo>
                <a:cubicBezTo>
                  <a:pt x="193499" y="160226"/>
                  <a:pt x="193499" y="169739"/>
                  <a:pt x="199357" y="175597"/>
                </a:cubicBezTo>
                <a:cubicBezTo>
                  <a:pt x="205215" y="181455"/>
                  <a:pt x="214728" y="181455"/>
                  <a:pt x="220586" y="175597"/>
                </a:cubicBezTo>
                <a:lnTo>
                  <a:pt x="265575" y="130608"/>
                </a:lnTo>
                <a:cubicBezTo>
                  <a:pt x="271433" y="124751"/>
                  <a:pt x="271433" y="115237"/>
                  <a:pt x="265575" y="109379"/>
                </a:cubicBezTo>
                <a:lnTo>
                  <a:pt x="220586" y="64390"/>
                </a:lnTo>
                <a:cubicBezTo>
                  <a:pt x="214728" y="58532"/>
                  <a:pt x="205215" y="58532"/>
                  <a:pt x="199357" y="64390"/>
                </a:cubicBezTo>
                <a:close/>
                <a:moveTo>
                  <a:pt x="70623" y="64344"/>
                </a:moveTo>
                <a:cubicBezTo>
                  <a:pt x="64765" y="58486"/>
                  <a:pt x="55252" y="58486"/>
                  <a:pt x="49394" y="64344"/>
                </a:cubicBezTo>
                <a:lnTo>
                  <a:pt x="4405" y="109332"/>
                </a:lnTo>
                <a:cubicBezTo>
                  <a:pt x="-1453" y="115190"/>
                  <a:pt x="-1453" y="124704"/>
                  <a:pt x="4405" y="130562"/>
                </a:cubicBezTo>
                <a:lnTo>
                  <a:pt x="49394" y="175551"/>
                </a:lnTo>
                <a:cubicBezTo>
                  <a:pt x="55252" y="181408"/>
                  <a:pt x="64765" y="181408"/>
                  <a:pt x="70623" y="175551"/>
                </a:cubicBezTo>
                <a:cubicBezTo>
                  <a:pt x="76481" y="169693"/>
                  <a:pt x="76481" y="160179"/>
                  <a:pt x="70623" y="154321"/>
                </a:cubicBezTo>
                <a:lnTo>
                  <a:pt x="36225" y="119970"/>
                </a:lnTo>
                <a:lnTo>
                  <a:pt x="70576" y="85573"/>
                </a:lnTo>
                <a:cubicBezTo>
                  <a:pt x="76434" y="79715"/>
                  <a:pt x="76434" y="70201"/>
                  <a:pt x="70576" y="64344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8"/>
          <p:cNvSpPr/>
          <p:nvPr/>
        </p:nvSpPr>
        <p:spPr>
          <a:xfrm>
            <a:off x="1067737" y="5182725"/>
            <a:ext cx="9297712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技术点实现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67811" y="5710595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911776" y="5854559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复杂SQL查询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11776" y="6190477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SUM、GROUP BY、JOIN聚合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577221" y="5710595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Text 33"/>
          <p:cNvSpPr/>
          <p:nvPr/>
        </p:nvSpPr>
        <p:spPr>
          <a:xfrm>
            <a:off x="5721186" y="5854559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饼图数据格式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721186" y="6190477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ECharts饼图数据结构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767811" y="6718347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911776" y="6862311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Node.js定时任务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11776" y="7198229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node-cron定时器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577221" y="6718347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Text 39"/>
          <p:cNvSpPr/>
          <p:nvPr/>
        </p:nvSpPr>
        <p:spPr>
          <a:xfrm>
            <a:off x="5721186" y="6862311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数据格式对接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5721186" y="7198229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JSON数据转换与处理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767811" y="7726099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Text 42"/>
          <p:cNvSpPr/>
          <p:nvPr/>
        </p:nvSpPr>
        <p:spPr>
          <a:xfrm>
            <a:off x="911776" y="7870063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Chrome DevTools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11776" y="8205981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前端调试工具使用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5577221" y="7726099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5721186" y="7870063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VS Code Debugger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5721186" y="8205981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后端代码调试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10794625" y="1919528"/>
            <a:ext cx="4978775" cy="5650610"/>
          </a:xfrm>
          <a:custGeom>
            <a:avLst/>
            <a:gdLst/>
            <a:ahLst/>
            <a:cxnLst/>
            <a:rect l="l" t="t" r="r" b="b"/>
            <a:pathLst>
              <a:path w="4978775" h="5650610">
                <a:moveTo>
                  <a:pt x="47988" y="0"/>
                </a:moveTo>
                <a:lnTo>
                  <a:pt x="4882784" y="0"/>
                </a:lnTo>
                <a:cubicBezTo>
                  <a:pt x="4935798" y="0"/>
                  <a:pt x="4978775" y="42977"/>
                  <a:pt x="4978775" y="95991"/>
                </a:cubicBezTo>
                <a:lnTo>
                  <a:pt x="4978775" y="5554619"/>
                </a:lnTo>
                <a:cubicBezTo>
                  <a:pt x="4978775" y="5607633"/>
                  <a:pt x="4935798" y="5650610"/>
                  <a:pt x="4882784" y="5650610"/>
                </a:cubicBezTo>
                <a:lnTo>
                  <a:pt x="47988" y="5650610"/>
                </a:lnTo>
                <a:cubicBezTo>
                  <a:pt x="21485" y="5650610"/>
                  <a:pt x="0" y="5629125"/>
                  <a:pt x="0" y="5602621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0" name="Shape 48"/>
          <p:cNvSpPr/>
          <p:nvPr/>
        </p:nvSpPr>
        <p:spPr>
          <a:xfrm>
            <a:off x="10794625" y="1919528"/>
            <a:ext cx="47988" cy="5650610"/>
          </a:xfrm>
          <a:custGeom>
            <a:avLst/>
            <a:gdLst/>
            <a:ahLst/>
            <a:cxnLst/>
            <a:rect l="l" t="t" r="r" b="b"/>
            <a:pathLst>
              <a:path w="47988" h="5650610">
                <a:moveTo>
                  <a:pt x="47988" y="0"/>
                </a:moveTo>
                <a:lnTo>
                  <a:pt x="47988" y="0"/>
                </a:lnTo>
                <a:lnTo>
                  <a:pt x="47988" y="5650610"/>
                </a:lnTo>
                <a:lnTo>
                  <a:pt x="47988" y="5650610"/>
                </a:lnTo>
                <a:cubicBezTo>
                  <a:pt x="21485" y="5650610"/>
                  <a:pt x="0" y="5629125"/>
                  <a:pt x="0" y="5602621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Shape 49"/>
          <p:cNvSpPr/>
          <p:nvPr/>
        </p:nvSpPr>
        <p:spPr>
          <a:xfrm>
            <a:off x="11088553" y="2207457"/>
            <a:ext cx="239941" cy="239941"/>
          </a:xfrm>
          <a:custGeom>
            <a:avLst/>
            <a:gdLst/>
            <a:ahLst/>
            <a:cxnLst/>
            <a:rect l="l" t="t" r="r" b="b"/>
            <a:pathLst>
              <a:path w="239941" h="239941">
                <a:moveTo>
                  <a:pt x="119970" y="0"/>
                </a:moveTo>
                <a:cubicBezTo>
                  <a:pt x="126859" y="0"/>
                  <a:pt x="133186" y="3796"/>
                  <a:pt x="136466" y="9841"/>
                </a:cubicBezTo>
                <a:lnTo>
                  <a:pt x="237692" y="197295"/>
                </a:lnTo>
                <a:cubicBezTo>
                  <a:pt x="240831" y="203106"/>
                  <a:pt x="240691" y="210136"/>
                  <a:pt x="237317" y="215806"/>
                </a:cubicBezTo>
                <a:cubicBezTo>
                  <a:pt x="233942" y="221477"/>
                  <a:pt x="227803" y="224945"/>
                  <a:pt x="221196" y="224945"/>
                </a:cubicBezTo>
                <a:lnTo>
                  <a:pt x="18745" y="224945"/>
                </a:lnTo>
                <a:cubicBezTo>
                  <a:pt x="12138" y="224945"/>
                  <a:pt x="6045" y="221477"/>
                  <a:pt x="2624" y="215806"/>
                </a:cubicBezTo>
                <a:cubicBezTo>
                  <a:pt x="-797" y="210136"/>
                  <a:pt x="-890" y="203106"/>
                  <a:pt x="2249" y="197295"/>
                </a:cubicBezTo>
                <a:lnTo>
                  <a:pt x="103475" y="9841"/>
                </a:lnTo>
                <a:cubicBezTo>
                  <a:pt x="106755" y="3796"/>
                  <a:pt x="113082" y="0"/>
                  <a:pt x="119970" y="0"/>
                </a:cubicBezTo>
                <a:close/>
                <a:moveTo>
                  <a:pt x="119970" y="78731"/>
                </a:moveTo>
                <a:cubicBezTo>
                  <a:pt x="113738" y="78731"/>
                  <a:pt x="108723" y="83745"/>
                  <a:pt x="108723" y="89978"/>
                </a:cubicBezTo>
                <a:lnTo>
                  <a:pt x="108723" y="142465"/>
                </a:lnTo>
                <a:cubicBezTo>
                  <a:pt x="108723" y="148698"/>
                  <a:pt x="113738" y="153712"/>
                  <a:pt x="119970" y="153712"/>
                </a:cubicBezTo>
                <a:cubicBezTo>
                  <a:pt x="126203" y="153712"/>
                  <a:pt x="131218" y="148698"/>
                  <a:pt x="131218" y="142465"/>
                </a:cubicBezTo>
                <a:lnTo>
                  <a:pt x="131218" y="89978"/>
                </a:lnTo>
                <a:cubicBezTo>
                  <a:pt x="131218" y="83745"/>
                  <a:pt x="126203" y="78731"/>
                  <a:pt x="119970" y="78731"/>
                </a:cubicBezTo>
                <a:close/>
                <a:moveTo>
                  <a:pt x="132483" y="179956"/>
                </a:moveTo>
                <a:cubicBezTo>
                  <a:pt x="132768" y="175311"/>
                  <a:pt x="130451" y="170892"/>
                  <a:pt x="126470" y="168484"/>
                </a:cubicBezTo>
                <a:cubicBezTo>
                  <a:pt x="122488" y="166076"/>
                  <a:pt x="117499" y="166076"/>
                  <a:pt x="113518" y="168484"/>
                </a:cubicBezTo>
                <a:cubicBezTo>
                  <a:pt x="109536" y="170892"/>
                  <a:pt x="107220" y="175311"/>
                  <a:pt x="107505" y="179956"/>
                </a:cubicBezTo>
                <a:cubicBezTo>
                  <a:pt x="107220" y="184600"/>
                  <a:pt x="109536" y="189019"/>
                  <a:pt x="113518" y="191427"/>
                </a:cubicBezTo>
                <a:cubicBezTo>
                  <a:pt x="117499" y="193836"/>
                  <a:pt x="122488" y="193836"/>
                  <a:pt x="126470" y="191427"/>
                </a:cubicBezTo>
                <a:cubicBezTo>
                  <a:pt x="130451" y="189019"/>
                  <a:pt x="132768" y="184600"/>
                  <a:pt x="132483" y="17995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Text 50"/>
          <p:cNvSpPr/>
          <p:nvPr/>
        </p:nvSpPr>
        <p:spPr>
          <a:xfrm>
            <a:off x="11358486" y="2159469"/>
            <a:ext cx="4294943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工作难点与解决方案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058560" y="2687339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复杂统计SQL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058560" y="3023256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编写高性能的聚合查询，支持按月份、类型、分类的多维度统计，避免全表扫描。解决方案：添加数据库索引、优化查询语句结构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1058560" y="4102990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定时任务稳定性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1058560" y="4438908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确保node-cron在服务器长时间运行时能准确触发，并处理好异常情况。解决方案：添加任务执行日志、异常捕获机制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1058560" y="5518642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前后端数据格式对接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1058560" y="5854559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将数据库查询出的复杂嵌套数据，转换为ECharts及前端组件易于接受的JSON格式。解决方案：编写数据转换工具函数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10794625" y="7761246"/>
            <a:ext cx="4978775" cy="1103728"/>
          </a:xfrm>
          <a:custGeom>
            <a:avLst/>
            <a:gdLst/>
            <a:ahLst/>
            <a:cxnLst/>
            <a:rect l="l" t="t" r="r" b="b"/>
            <a:pathLst>
              <a:path w="4978775" h="1103728">
                <a:moveTo>
                  <a:pt x="47988" y="0"/>
                </a:moveTo>
                <a:lnTo>
                  <a:pt x="4882795" y="0"/>
                </a:lnTo>
                <a:cubicBezTo>
                  <a:pt x="4935803" y="0"/>
                  <a:pt x="4978775" y="42972"/>
                  <a:pt x="4978775" y="95980"/>
                </a:cubicBezTo>
                <a:lnTo>
                  <a:pt x="4978775" y="1007748"/>
                </a:lnTo>
                <a:cubicBezTo>
                  <a:pt x="4978775" y="1060757"/>
                  <a:pt x="4935803" y="1103728"/>
                  <a:pt x="4882795" y="1103728"/>
                </a:cubicBezTo>
                <a:lnTo>
                  <a:pt x="47988" y="1103728"/>
                </a:lnTo>
                <a:cubicBezTo>
                  <a:pt x="21485" y="1103728"/>
                  <a:pt x="0" y="1082243"/>
                  <a:pt x="0" y="1055740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0" name="Shape 58"/>
          <p:cNvSpPr/>
          <p:nvPr/>
        </p:nvSpPr>
        <p:spPr>
          <a:xfrm>
            <a:off x="10794625" y="7761246"/>
            <a:ext cx="47988" cy="1103728"/>
          </a:xfrm>
          <a:custGeom>
            <a:avLst/>
            <a:gdLst/>
            <a:ahLst/>
            <a:cxnLst/>
            <a:rect l="l" t="t" r="r" b="b"/>
            <a:pathLst>
              <a:path w="47988" h="1103728">
                <a:moveTo>
                  <a:pt x="47988" y="0"/>
                </a:moveTo>
                <a:lnTo>
                  <a:pt x="47988" y="0"/>
                </a:lnTo>
                <a:lnTo>
                  <a:pt x="47988" y="1103728"/>
                </a:lnTo>
                <a:lnTo>
                  <a:pt x="47988" y="1103728"/>
                </a:lnTo>
                <a:cubicBezTo>
                  <a:pt x="21485" y="1103728"/>
                  <a:pt x="0" y="1082243"/>
                  <a:pt x="0" y="1055740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1" name="Shape 59"/>
          <p:cNvSpPr/>
          <p:nvPr/>
        </p:nvSpPr>
        <p:spPr>
          <a:xfrm>
            <a:off x="11055561" y="8193140"/>
            <a:ext cx="209948" cy="239941"/>
          </a:xfrm>
          <a:custGeom>
            <a:avLst/>
            <a:gdLst/>
            <a:ahLst/>
            <a:cxnLst/>
            <a:rect l="l" t="t" r="r" b="b"/>
            <a:pathLst>
              <a:path w="209948" h="239941">
                <a:moveTo>
                  <a:pt x="115237" y="-12138"/>
                </a:moveTo>
                <a:cubicBezTo>
                  <a:pt x="108958" y="-15980"/>
                  <a:pt x="101038" y="-15980"/>
                  <a:pt x="94758" y="-12138"/>
                </a:cubicBezTo>
                <a:cubicBezTo>
                  <a:pt x="83323" y="-5155"/>
                  <a:pt x="76247" y="-3280"/>
                  <a:pt x="62844" y="-3562"/>
                </a:cubicBezTo>
                <a:cubicBezTo>
                  <a:pt x="55486" y="-3749"/>
                  <a:pt x="48644" y="234"/>
                  <a:pt x="45083" y="6701"/>
                </a:cubicBezTo>
                <a:cubicBezTo>
                  <a:pt x="38662" y="18464"/>
                  <a:pt x="33461" y="23666"/>
                  <a:pt x="21698" y="30086"/>
                </a:cubicBezTo>
                <a:cubicBezTo>
                  <a:pt x="15231" y="33601"/>
                  <a:pt x="11294" y="40490"/>
                  <a:pt x="11435" y="47848"/>
                </a:cubicBezTo>
                <a:cubicBezTo>
                  <a:pt x="11763" y="61251"/>
                  <a:pt x="9841" y="68327"/>
                  <a:pt x="2859" y="79762"/>
                </a:cubicBezTo>
                <a:cubicBezTo>
                  <a:pt x="-984" y="86041"/>
                  <a:pt x="-984" y="93961"/>
                  <a:pt x="2859" y="100241"/>
                </a:cubicBezTo>
                <a:cubicBezTo>
                  <a:pt x="9841" y="111676"/>
                  <a:pt x="11716" y="118752"/>
                  <a:pt x="11435" y="132155"/>
                </a:cubicBezTo>
                <a:cubicBezTo>
                  <a:pt x="11247" y="139513"/>
                  <a:pt x="15231" y="146355"/>
                  <a:pt x="21698" y="149916"/>
                </a:cubicBezTo>
                <a:cubicBezTo>
                  <a:pt x="32055" y="155587"/>
                  <a:pt x="37303" y="160273"/>
                  <a:pt x="42833" y="169365"/>
                </a:cubicBezTo>
                <a:lnTo>
                  <a:pt x="20011" y="214869"/>
                </a:lnTo>
                <a:cubicBezTo>
                  <a:pt x="17246" y="220446"/>
                  <a:pt x="19495" y="227194"/>
                  <a:pt x="25025" y="229959"/>
                </a:cubicBezTo>
                <a:lnTo>
                  <a:pt x="65328" y="250110"/>
                </a:lnTo>
                <a:cubicBezTo>
                  <a:pt x="70717" y="252782"/>
                  <a:pt x="77278" y="250766"/>
                  <a:pt x="80183" y="245518"/>
                </a:cubicBezTo>
                <a:lnTo>
                  <a:pt x="104927" y="200951"/>
                </a:lnTo>
                <a:lnTo>
                  <a:pt x="129671" y="245518"/>
                </a:lnTo>
                <a:cubicBezTo>
                  <a:pt x="132577" y="250766"/>
                  <a:pt x="139138" y="252828"/>
                  <a:pt x="144527" y="250110"/>
                </a:cubicBezTo>
                <a:lnTo>
                  <a:pt x="184830" y="229959"/>
                </a:lnTo>
                <a:cubicBezTo>
                  <a:pt x="190406" y="227194"/>
                  <a:pt x="192656" y="220446"/>
                  <a:pt x="189844" y="214869"/>
                </a:cubicBezTo>
                <a:lnTo>
                  <a:pt x="167068" y="169318"/>
                </a:lnTo>
                <a:cubicBezTo>
                  <a:pt x="172551" y="160226"/>
                  <a:pt x="177847" y="155540"/>
                  <a:pt x="188204" y="149869"/>
                </a:cubicBezTo>
                <a:cubicBezTo>
                  <a:pt x="194671" y="146355"/>
                  <a:pt x="198607" y="139466"/>
                  <a:pt x="198467" y="132108"/>
                </a:cubicBezTo>
                <a:cubicBezTo>
                  <a:pt x="198139" y="118705"/>
                  <a:pt x="200060" y="111629"/>
                  <a:pt x="207043" y="100194"/>
                </a:cubicBezTo>
                <a:cubicBezTo>
                  <a:pt x="210886" y="93914"/>
                  <a:pt x="210886" y="85994"/>
                  <a:pt x="207043" y="79715"/>
                </a:cubicBezTo>
                <a:cubicBezTo>
                  <a:pt x="200060" y="68280"/>
                  <a:pt x="198186" y="61204"/>
                  <a:pt x="198467" y="47801"/>
                </a:cubicBezTo>
                <a:cubicBezTo>
                  <a:pt x="198654" y="40443"/>
                  <a:pt x="194671" y="33601"/>
                  <a:pt x="188204" y="30039"/>
                </a:cubicBezTo>
                <a:cubicBezTo>
                  <a:pt x="176441" y="23619"/>
                  <a:pt x="171239" y="18417"/>
                  <a:pt x="164819" y="6655"/>
                </a:cubicBezTo>
                <a:cubicBezTo>
                  <a:pt x="161304" y="187"/>
                  <a:pt x="154415" y="-3749"/>
                  <a:pt x="147058" y="-3608"/>
                </a:cubicBezTo>
                <a:cubicBezTo>
                  <a:pt x="133655" y="-3280"/>
                  <a:pt x="126578" y="-5202"/>
                  <a:pt x="115144" y="-12185"/>
                </a:cubicBezTo>
                <a:close/>
                <a:moveTo>
                  <a:pt x="104974" y="44989"/>
                </a:moveTo>
                <a:cubicBezTo>
                  <a:pt x="129804" y="44989"/>
                  <a:pt x="149963" y="65148"/>
                  <a:pt x="149963" y="89978"/>
                </a:cubicBezTo>
                <a:cubicBezTo>
                  <a:pt x="149963" y="114808"/>
                  <a:pt x="129804" y="134967"/>
                  <a:pt x="104974" y="134967"/>
                </a:cubicBezTo>
                <a:cubicBezTo>
                  <a:pt x="80144" y="134967"/>
                  <a:pt x="59985" y="114808"/>
                  <a:pt x="59985" y="89978"/>
                </a:cubicBezTo>
                <a:cubicBezTo>
                  <a:pt x="59985" y="65148"/>
                  <a:pt x="80144" y="44989"/>
                  <a:pt x="104974" y="44989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2" name="Text 60"/>
          <p:cNvSpPr/>
          <p:nvPr/>
        </p:nvSpPr>
        <p:spPr>
          <a:xfrm>
            <a:off x="11454463" y="7953199"/>
            <a:ext cx="1055740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工作量占比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11454463" y="8289117"/>
            <a:ext cx="1103728" cy="3839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67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20%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9882" y="599852"/>
            <a:ext cx="383906" cy="47988"/>
          </a:xfrm>
          <a:custGeom>
            <a:avLst/>
            <a:gdLst/>
            <a:ahLst/>
            <a:cxnLst/>
            <a:rect l="l" t="t" r="r" b="b"/>
            <a:pathLst>
              <a:path w="383906" h="47988">
                <a:moveTo>
                  <a:pt x="0" y="0"/>
                </a:moveTo>
                <a:lnTo>
                  <a:pt x="383906" y="0"/>
                </a:lnTo>
                <a:lnTo>
                  <a:pt x="383906" y="47988"/>
                </a:lnTo>
                <a:lnTo>
                  <a:pt x="0" y="47988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07752" y="479882"/>
            <a:ext cx="1907531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kern="0" spc="7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MEMBER 05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79882" y="863787"/>
            <a:ext cx="15512183" cy="4798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40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何周烨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79882" y="1391658"/>
            <a:ext cx="15392213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学号：2300303203 | 后端账单CRUD、数据库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3876" y="1919528"/>
            <a:ext cx="9981544" cy="3143227"/>
          </a:xfrm>
          <a:custGeom>
            <a:avLst/>
            <a:gdLst/>
            <a:ahLst/>
            <a:cxnLst/>
            <a:rect l="l" t="t" r="r" b="b"/>
            <a:pathLst>
              <a:path w="9981544" h="3143227">
                <a:moveTo>
                  <a:pt x="47988" y="0"/>
                </a:moveTo>
                <a:lnTo>
                  <a:pt x="9885581" y="0"/>
                </a:lnTo>
                <a:cubicBezTo>
                  <a:pt x="9938580" y="0"/>
                  <a:pt x="9981544" y="42964"/>
                  <a:pt x="9981544" y="95963"/>
                </a:cubicBezTo>
                <a:lnTo>
                  <a:pt x="9981544" y="3047264"/>
                </a:lnTo>
                <a:cubicBezTo>
                  <a:pt x="9981544" y="3100263"/>
                  <a:pt x="9938580" y="3143227"/>
                  <a:pt x="9885581" y="3143227"/>
                </a:cubicBezTo>
                <a:lnTo>
                  <a:pt x="47988" y="3143227"/>
                </a:lnTo>
                <a:cubicBezTo>
                  <a:pt x="21485" y="3143227"/>
                  <a:pt x="0" y="3121742"/>
                  <a:pt x="0" y="3095238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03876" y="1919528"/>
            <a:ext cx="47988" cy="3143227"/>
          </a:xfrm>
          <a:custGeom>
            <a:avLst/>
            <a:gdLst/>
            <a:ahLst/>
            <a:cxnLst/>
            <a:rect l="l" t="t" r="r" b="b"/>
            <a:pathLst>
              <a:path w="47988" h="3143227">
                <a:moveTo>
                  <a:pt x="47988" y="0"/>
                </a:moveTo>
                <a:lnTo>
                  <a:pt x="47988" y="0"/>
                </a:lnTo>
                <a:lnTo>
                  <a:pt x="47988" y="3143227"/>
                </a:lnTo>
                <a:lnTo>
                  <a:pt x="47988" y="3143227"/>
                </a:lnTo>
                <a:cubicBezTo>
                  <a:pt x="21485" y="3143227"/>
                  <a:pt x="0" y="3121742"/>
                  <a:pt x="0" y="3095238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97804" y="2207457"/>
            <a:ext cx="239941" cy="239941"/>
          </a:xfrm>
          <a:custGeom>
            <a:avLst/>
            <a:gdLst/>
            <a:ahLst/>
            <a:cxnLst/>
            <a:rect l="l" t="t" r="r" b="b"/>
            <a:pathLst>
              <a:path w="239941" h="239941">
                <a:moveTo>
                  <a:pt x="62703" y="17011"/>
                </a:moveTo>
                <a:cubicBezTo>
                  <a:pt x="67811" y="20573"/>
                  <a:pt x="69030" y="27603"/>
                  <a:pt x="65468" y="32664"/>
                </a:cubicBezTo>
                <a:lnTo>
                  <a:pt x="39225" y="70155"/>
                </a:lnTo>
                <a:cubicBezTo>
                  <a:pt x="37303" y="72873"/>
                  <a:pt x="34304" y="74607"/>
                  <a:pt x="30977" y="74888"/>
                </a:cubicBezTo>
                <a:cubicBezTo>
                  <a:pt x="27649" y="75169"/>
                  <a:pt x="24369" y="74044"/>
                  <a:pt x="22026" y="71701"/>
                </a:cubicBezTo>
                <a:lnTo>
                  <a:pt x="3280" y="52956"/>
                </a:lnTo>
                <a:cubicBezTo>
                  <a:pt x="-1078" y="48551"/>
                  <a:pt x="-1078" y="41427"/>
                  <a:pt x="3280" y="37022"/>
                </a:cubicBezTo>
                <a:cubicBezTo>
                  <a:pt x="7639" y="32617"/>
                  <a:pt x="14809" y="32664"/>
                  <a:pt x="19214" y="37022"/>
                </a:cubicBezTo>
                <a:lnTo>
                  <a:pt x="28493" y="46301"/>
                </a:lnTo>
                <a:lnTo>
                  <a:pt x="47051" y="19776"/>
                </a:lnTo>
                <a:cubicBezTo>
                  <a:pt x="50613" y="14668"/>
                  <a:pt x="57642" y="13450"/>
                  <a:pt x="62703" y="17011"/>
                </a:cubicBezTo>
                <a:close/>
                <a:moveTo>
                  <a:pt x="62703" y="91993"/>
                </a:moveTo>
                <a:cubicBezTo>
                  <a:pt x="67811" y="95555"/>
                  <a:pt x="69030" y="102584"/>
                  <a:pt x="65468" y="107645"/>
                </a:cubicBezTo>
                <a:lnTo>
                  <a:pt x="39225" y="145136"/>
                </a:lnTo>
                <a:cubicBezTo>
                  <a:pt x="37303" y="147854"/>
                  <a:pt x="34304" y="149588"/>
                  <a:pt x="30977" y="149869"/>
                </a:cubicBezTo>
                <a:cubicBezTo>
                  <a:pt x="27649" y="150151"/>
                  <a:pt x="24369" y="149026"/>
                  <a:pt x="22026" y="146683"/>
                </a:cubicBezTo>
                <a:lnTo>
                  <a:pt x="3280" y="127937"/>
                </a:lnTo>
                <a:cubicBezTo>
                  <a:pt x="-1125" y="123532"/>
                  <a:pt x="-1125" y="116409"/>
                  <a:pt x="3280" y="112051"/>
                </a:cubicBezTo>
                <a:cubicBezTo>
                  <a:pt x="7686" y="107692"/>
                  <a:pt x="14809" y="107645"/>
                  <a:pt x="19167" y="112051"/>
                </a:cubicBezTo>
                <a:lnTo>
                  <a:pt x="28446" y="121330"/>
                </a:lnTo>
                <a:lnTo>
                  <a:pt x="47004" y="94805"/>
                </a:lnTo>
                <a:cubicBezTo>
                  <a:pt x="50566" y="89697"/>
                  <a:pt x="57595" y="88478"/>
                  <a:pt x="62656" y="92040"/>
                </a:cubicBezTo>
                <a:close/>
                <a:moveTo>
                  <a:pt x="104974" y="44989"/>
                </a:moveTo>
                <a:cubicBezTo>
                  <a:pt x="104974" y="36694"/>
                  <a:pt x="111676" y="29993"/>
                  <a:pt x="119970" y="29993"/>
                </a:cubicBezTo>
                <a:lnTo>
                  <a:pt x="224945" y="29993"/>
                </a:lnTo>
                <a:cubicBezTo>
                  <a:pt x="233239" y="29993"/>
                  <a:pt x="239941" y="36694"/>
                  <a:pt x="239941" y="44989"/>
                </a:cubicBezTo>
                <a:cubicBezTo>
                  <a:pt x="239941" y="53284"/>
                  <a:pt x="233239" y="59985"/>
                  <a:pt x="224945" y="59985"/>
                </a:cubicBezTo>
                <a:lnTo>
                  <a:pt x="119970" y="59985"/>
                </a:lnTo>
                <a:cubicBezTo>
                  <a:pt x="111676" y="59985"/>
                  <a:pt x="104974" y="53284"/>
                  <a:pt x="104974" y="44989"/>
                </a:cubicBezTo>
                <a:close/>
                <a:moveTo>
                  <a:pt x="104974" y="119970"/>
                </a:moveTo>
                <a:cubicBezTo>
                  <a:pt x="104974" y="111676"/>
                  <a:pt x="111676" y="104974"/>
                  <a:pt x="119970" y="104974"/>
                </a:cubicBezTo>
                <a:lnTo>
                  <a:pt x="224945" y="104974"/>
                </a:lnTo>
                <a:cubicBezTo>
                  <a:pt x="233239" y="104974"/>
                  <a:pt x="239941" y="111676"/>
                  <a:pt x="239941" y="119970"/>
                </a:cubicBezTo>
                <a:cubicBezTo>
                  <a:pt x="239941" y="128265"/>
                  <a:pt x="233239" y="134967"/>
                  <a:pt x="224945" y="134967"/>
                </a:cubicBezTo>
                <a:lnTo>
                  <a:pt x="119970" y="134967"/>
                </a:lnTo>
                <a:cubicBezTo>
                  <a:pt x="111676" y="134967"/>
                  <a:pt x="104974" y="128265"/>
                  <a:pt x="104974" y="119970"/>
                </a:cubicBezTo>
                <a:close/>
                <a:moveTo>
                  <a:pt x="74982" y="194952"/>
                </a:moveTo>
                <a:cubicBezTo>
                  <a:pt x="74982" y="186657"/>
                  <a:pt x="81683" y="179956"/>
                  <a:pt x="89978" y="179956"/>
                </a:cubicBezTo>
                <a:lnTo>
                  <a:pt x="224945" y="179956"/>
                </a:lnTo>
                <a:cubicBezTo>
                  <a:pt x="233239" y="179956"/>
                  <a:pt x="239941" y="186657"/>
                  <a:pt x="239941" y="194952"/>
                </a:cubicBezTo>
                <a:cubicBezTo>
                  <a:pt x="239941" y="203247"/>
                  <a:pt x="233239" y="209948"/>
                  <a:pt x="224945" y="209948"/>
                </a:cubicBezTo>
                <a:lnTo>
                  <a:pt x="89978" y="209948"/>
                </a:lnTo>
                <a:cubicBezTo>
                  <a:pt x="81683" y="209948"/>
                  <a:pt x="74982" y="203247"/>
                  <a:pt x="74982" y="194952"/>
                </a:cubicBezTo>
                <a:close/>
                <a:moveTo>
                  <a:pt x="29993" y="176207"/>
                </a:moveTo>
                <a:cubicBezTo>
                  <a:pt x="40338" y="176207"/>
                  <a:pt x="48738" y="184606"/>
                  <a:pt x="48738" y="194952"/>
                </a:cubicBezTo>
                <a:cubicBezTo>
                  <a:pt x="48738" y="205298"/>
                  <a:pt x="40338" y="213697"/>
                  <a:pt x="29993" y="213697"/>
                </a:cubicBezTo>
                <a:cubicBezTo>
                  <a:pt x="19647" y="213697"/>
                  <a:pt x="11247" y="205298"/>
                  <a:pt x="11247" y="194952"/>
                </a:cubicBezTo>
                <a:cubicBezTo>
                  <a:pt x="11247" y="184606"/>
                  <a:pt x="19647" y="176207"/>
                  <a:pt x="29993" y="17620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67737" y="2159469"/>
            <a:ext cx="9297712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承担工作内容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67811" y="2687339"/>
            <a:ext cx="9573644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负责后端账单管理模块的核心功能开发，实现账单的增删改查（CRUD）操作。建立SQLite数据库，设计数据表结构，编写建表SQL语句。实现支付宝和微信账单导入功能，支持CSV/Excel文件解析、数据清洗与去重。编写项目一键启动脚本，简化部署流程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67811" y="3767073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719823" y="3767073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账单CRUD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160472" y="3767073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3112484" y="3767073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数据库建立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553227" y="3767073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5505239" y="3767073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账单导入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945982" y="3767073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7897994" y="3767073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一键启动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67811" y="4342931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719823" y="4342931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文件解析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160472" y="4342931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3112484" y="4342931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数据去重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553227" y="4342931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2"/>
          <p:cNvSpPr/>
          <p:nvPr/>
        </p:nvSpPr>
        <p:spPr>
          <a:xfrm>
            <a:off x="5505239" y="4342931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分类识别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945982" y="4342931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7897994" y="4342931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Shell脚本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03876" y="5254707"/>
            <a:ext cx="9981544" cy="3935032"/>
          </a:xfrm>
          <a:custGeom>
            <a:avLst/>
            <a:gdLst/>
            <a:ahLst/>
            <a:cxnLst/>
            <a:rect l="l" t="t" r="r" b="b"/>
            <a:pathLst>
              <a:path w="9981544" h="3935032">
                <a:moveTo>
                  <a:pt x="47988" y="0"/>
                </a:moveTo>
                <a:lnTo>
                  <a:pt x="9885568" y="0"/>
                </a:lnTo>
                <a:cubicBezTo>
                  <a:pt x="9938574" y="0"/>
                  <a:pt x="9981544" y="42970"/>
                  <a:pt x="9981544" y="95975"/>
                </a:cubicBezTo>
                <a:lnTo>
                  <a:pt x="9981544" y="3839056"/>
                </a:lnTo>
                <a:cubicBezTo>
                  <a:pt x="9981544" y="3892062"/>
                  <a:pt x="9938574" y="3935032"/>
                  <a:pt x="9885568" y="3935032"/>
                </a:cubicBezTo>
                <a:lnTo>
                  <a:pt x="47988" y="3935032"/>
                </a:lnTo>
                <a:cubicBezTo>
                  <a:pt x="21485" y="3935032"/>
                  <a:pt x="0" y="3913547"/>
                  <a:pt x="0" y="388704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503876" y="5254707"/>
            <a:ext cx="47988" cy="3935032"/>
          </a:xfrm>
          <a:custGeom>
            <a:avLst/>
            <a:gdLst/>
            <a:ahLst/>
            <a:cxnLst/>
            <a:rect l="l" t="t" r="r" b="b"/>
            <a:pathLst>
              <a:path w="47988" h="3935032">
                <a:moveTo>
                  <a:pt x="47988" y="0"/>
                </a:moveTo>
                <a:lnTo>
                  <a:pt x="47988" y="0"/>
                </a:lnTo>
                <a:lnTo>
                  <a:pt x="47988" y="3935032"/>
                </a:lnTo>
                <a:lnTo>
                  <a:pt x="47988" y="3935032"/>
                </a:lnTo>
                <a:cubicBezTo>
                  <a:pt x="21485" y="3935032"/>
                  <a:pt x="0" y="3913547"/>
                  <a:pt x="0" y="388704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Shape 27"/>
          <p:cNvSpPr/>
          <p:nvPr/>
        </p:nvSpPr>
        <p:spPr>
          <a:xfrm>
            <a:off x="782807" y="5542636"/>
            <a:ext cx="269934" cy="239941"/>
          </a:xfrm>
          <a:custGeom>
            <a:avLst/>
            <a:gdLst/>
            <a:ahLst/>
            <a:cxnLst/>
            <a:rect l="l" t="t" r="r" b="b"/>
            <a:pathLst>
              <a:path w="269934" h="239941">
                <a:moveTo>
                  <a:pt x="169083" y="562"/>
                </a:moveTo>
                <a:cubicBezTo>
                  <a:pt x="161117" y="-1734"/>
                  <a:pt x="152822" y="2906"/>
                  <a:pt x="150525" y="10872"/>
                </a:cubicBezTo>
                <a:lnTo>
                  <a:pt x="90540" y="220821"/>
                </a:lnTo>
                <a:cubicBezTo>
                  <a:pt x="88244" y="228787"/>
                  <a:pt x="92883" y="237082"/>
                  <a:pt x="100850" y="239379"/>
                </a:cubicBezTo>
                <a:cubicBezTo>
                  <a:pt x="108817" y="241675"/>
                  <a:pt x="117112" y="237035"/>
                  <a:pt x="119408" y="229069"/>
                </a:cubicBezTo>
                <a:lnTo>
                  <a:pt x="179393" y="19120"/>
                </a:lnTo>
                <a:cubicBezTo>
                  <a:pt x="181690" y="11154"/>
                  <a:pt x="177050" y="2859"/>
                  <a:pt x="169083" y="562"/>
                </a:cubicBezTo>
                <a:close/>
                <a:moveTo>
                  <a:pt x="199357" y="64344"/>
                </a:moveTo>
                <a:cubicBezTo>
                  <a:pt x="193499" y="70201"/>
                  <a:pt x="193499" y="79715"/>
                  <a:pt x="199357" y="85573"/>
                </a:cubicBezTo>
                <a:lnTo>
                  <a:pt x="233755" y="119970"/>
                </a:lnTo>
                <a:lnTo>
                  <a:pt x="199357" y="154368"/>
                </a:lnTo>
                <a:cubicBezTo>
                  <a:pt x="193499" y="160226"/>
                  <a:pt x="193499" y="169739"/>
                  <a:pt x="199357" y="175597"/>
                </a:cubicBezTo>
                <a:cubicBezTo>
                  <a:pt x="205215" y="181455"/>
                  <a:pt x="214728" y="181455"/>
                  <a:pt x="220586" y="175597"/>
                </a:cubicBezTo>
                <a:lnTo>
                  <a:pt x="265575" y="130608"/>
                </a:lnTo>
                <a:cubicBezTo>
                  <a:pt x="271433" y="124751"/>
                  <a:pt x="271433" y="115237"/>
                  <a:pt x="265575" y="109379"/>
                </a:cubicBezTo>
                <a:lnTo>
                  <a:pt x="220586" y="64390"/>
                </a:lnTo>
                <a:cubicBezTo>
                  <a:pt x="214728" y="58532"/>
                  <a:pt x="205215" y="58532"/>
                  <a:pt x="199357" y="64390"/>
                </a:cubicBezTo>
                <a:close/>
                <a:moveTo>
                  <a:pt x="70623" y="64344"/>
                </a:moveTo>
                <a:cubicBezTo>
                  <a:pt x="64765" y="58486"/>
                  <a:pt x="55252" y="58486"/>
                  <a:pt x="49394" y="64344"/>
                </a:cubicBezTo>
                <a:lnTo>
                  <a:pt x="4405" y="109332"/>
                </a:lnTo>
                <a:cubicBezTo>
                  <a:pt x="-1453" y="115190"/>
                  <a:pt x="-1453" y="124704"/>
                  <a:pt x="4405" y="130562"/>
                </a:cubicBezTo>
                <a:lnTo>
                  <a:pt x="49394" y="175551"/>
                </a:lnTo>
                <a:cubicBezTo>
                  <a:pt x="55252" y="181408"/>
                  <a:pt x="64765" y="181408"/>
                  <a:pt x="70623" y="175551"/>
                </a:cubicBezTo>
                <a:cubicBezTo>
                  <a:pt x="76481" y="169693"/>
                  <a:pt x="76481" y="160179"/>
                  <a:pt x="70623" y="154321"/>
                </a:cubicBezTo>
                <a:lnTo>
                  <a:pt x="36225" y="119970"/>
                </a:lnTo>
                <a:lnTo>
                  <a:pt x="70576" y="85573"/>
                </a:lnTo>
                <a:cubicBezTo>
                  <a:pt x="76434" y="79715"/>
                  <a:pt x="76434" y="70201"/>
                  <a:pt x="70576" y="64344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8"/>
          <p:cNvSpPr/>
          <p:nvPr/>
        </p:nvSpPr>
        <p:spPr>
          <a:xfrm>
            <a:off x="1067737" y="5494648"/>
            <a:ext cx="9297712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技术点实现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67811" y="6022518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911776" y="6166483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账单接口开发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11776" y="6502400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RESTful API CRUD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577221" y="6022518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Text 33"/>
          <p:cNvSpPr/>
          <p:nvPr/>
        </p:nvSpPr>
        <p:spPr>
          <a:xfrm>
            <a:off x="5721186" y="6166483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SQLite数据库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721186" y="6502400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数据表设计与创建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767811" y="7030270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911776" y="7174235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multer文件上传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11776" y="7510152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CSV/Excel文件处理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577221" y="7030270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Text 39"/>
          <p:cNvSpPr/>
          <p:nvPr/>
        </p:nvSpPr>
        <p:spPr>
          <a:xfrm>
            <a:off x="5721186" y="7174235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数据清洗算法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5721186" y="7510152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去重与格式统一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767811" y="8038022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Text 42"/>
          <p:cNvSpPr/>
          <p:nvPr/>
        </p:nvSpPr>
        <p:spPr>
          <a:xfrm>
            <a:off x="911776" y="8181987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关键词分类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11776" y="8517904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自动识别收支分类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5577221" y="8038022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5721186" y="8181987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Shell脚本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5721186" y="8517904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项目一键启动脚本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10794625" y="1919528"/>
            <a:ext cx="4978775" cy="5974530"/>
          </a:xfrm>
          <a:custGeom>
            <a:avLst/>
            <a:gdLst/>
            <a:ahLst/>
            <a:cxnLst/>
            <a:rect l="l" t="t" r="r" b="b"/>
            <a:pathLst>
              <a:path w="4978775" h="5974530">
                <a:moveTo>
                  <a:pt x="47988" y="0"/>
                </a:moveTo>
                <a:lnTo>
                  <a:pt x="4882784" y="0"/>
                </a:lnTo>
                <a:cubicBezTo>
                  <a:pt x="4935798" y="0"/>
                  <a:pt x="4978775" y="42977"/>
                  <a:pt x="4978775" y="95991"/>
                </a:cubicBezTo>
                <a:lnTo>
                  <a:pt x="4978775" y="5878539"/>
                </a:lnTo>
                <a:cubicBezTo>
                  <a:pt x="4978775" y="5931553"/>
                  <a:pt x="4935798" y="5974530"/>
                  <a:pt x="4882784" y="5974530"/>
                </a:cubicBezTo>
                <a:lnTo>
                  <a:pt x="47988" y="5974530"/>
                </a:lnTo>
                <a:cubicBezTo>
                  <a:pt x="21485" y="5974530"/>
                  <a:pt x="0" y="5953045"/>
                  <a:pt x="0" y="5926542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0" name="Shape 48"/>
          <p:cNvSpPr/>
          <p:nvPr/>
        </p:nvSpPr>
        <p:spPr>
          <a:xfrm>
            <a:off x="10794625" y="1919528"/>
            <a:ext cx="47988" cy="5974530"/>
          </a:xfrm>
          <a:custGeom>
            <a:avLst/>
            <a:gdLst/>
            <a:ahLst/>
            <a:cxnLst/>
            <a:rect l="l" t="t" r="r" b="b"/>
            <a:pathLst>
              <a:path w="47988" h="5974530">
                <a:moveTo>
                  <a:pt x="47988" y="0"/>
                </a:moveTo>
                <a:lnTo>
                  <a:pt x="47988" y="0"/>
                </a:lnTo>
                <a:lnTo>
                  <a:pt x="47988" y="5974530"/>
                </a:lnTo>
                <a:lnTo>
                  <a:pt x="47988" y="5974530"/>
                </a:lnTo>
                <a:cubicBezTo>
                  <a:pt x="21485" y="5974530"/>
                  <a:pt x="0" y="5953045"/>
                  <a:pt x="0" y="5926542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Shape 49"/>
          <p:cNvSpPr/>
          <p:nvPr/>
        </p:nvSpPr>
        <p:spPr>
          <a:xfrm>
            <a:off x="11088553" y="2207457"/>
            <a:ext cx="239941" cy="239941"/>
          </a:xfrm>
          <a:custGeom>
            <a:avLst/>
            <a:gdLst/>
            <a:ahLst/>
            <a:cxnLst/>
            <a:rect l="l" t="t" r="r" b="b"/>
            <a:pathLst>
              <a:path w="239941" h="239941">
                <a:moveTo>
                  <a:pt x="119970" y="0"/>
                </a:moveTo>
                <a:cubicBezTo>
                  <a:pt x="126859" y="0"/>
                  <a:pt x="133186" y="3796"/>
                  <a:pt x="136466" y="9841"/>
                </a:cubicBezTo>
                <a:lnTo>
                  <a:pt x="237692" y="197295"/>
                </a:lnTo>
                <a:cubicBezTo>
                  <a:pt x="240831" y="203106"/>
                  <a:pt x="240691" y="210136"/>
                  <a:pt x="237317" y="215806"/>
                </a:cubicBezTo>
                <a:cubicBezTo>
                  <a:pt x="233942" y="221477"/>
                  <a:pt x="227803" y="224945"/>
                  <a:pt x="221196" y="224945"/>
                </a:cubicBezTo>
                <a:lnTo>
                  <a:pt x="18745" y="224945"/>
                </a:lnTo>
                <a:cubicBezTo>
                  <a:pt x="12138" y="224945"/>
                  <a:pt x="6045" y="221477"/>
                  <a:pt x="2624" y="215806"/>
                </a:cubicBezTo>
                <a:cubicBezTo>
                  <a:pt x="-797" y="210136"/>
                  <a:pt x="-890" y="203106"/>
                  <a:pt x="2249" y="197295"/>
                </a:cubicBezTo>
                <a:lnTo>
                  <a:pt x="103475" y="9841"/>
                </a:lnTo>
                <a:cubicBezTo>
                  <a:pt x="106755" y="3796"/>
                  <a:pt x="113082" y="0"/>
                  <a:pt x="119970" y="0"/>
                </a:cubicBezTo>
                <a:close/>
                <a:moveTo>
                  <a:pt x="119970" y="78731"/>
                </a:moveTo>
                <a:cubicBezTo>
                  <a:pt x="113738" y="78731"/>
                  <a:pt x="108723" y="83745"/>
                  <a:pt x="108723" y="89978"/>
                </a:cubicBezTo>
                <a:lnTo>
                  <a:pt x="108723" y="142465"/>
                </a:lnTo>
                <a:cubicBezTo>
                  <a:pt x="108723" y="148698"/>
                  <a:pt x="113738" y="153712"/>
                  <a:pt x="119970" y="153712"/>
                </a:cubicBezTo>
                <a:cubicBezTo>
                  <a:pt x="126203" y="153712"/>
                  <a:pt x="131218" y="148698"/>
                  <a:pt x="131218" y="142465"/>
                </a:cubicBezTo>
                <a:lnTo>
                  <a:pt x="131218" y="89978"/>
                </a:lnTo>
                <a:cubicBezTo>
                  <a:pt x="131218" y="83745"/>
                  <a:pt x="126203" y="78731"/>
                  <a:pt x="119970" y="78731"/>
                </a:cubicBezTo>
                <a:close/>
                <a:moveTo>
                  <a:pt x="132483" y="179956"/>
                </a:moveTo>
                <a:cubicBezTo>
                  <a:pt x="132768" y="175311"/>
                  <a:pt x="130451" y="170892"/>
                  <a:pt x="126470" y="168484"/>
                </a:cubicBezTo>
                <a:cubicBezTo>
                  <a:pt x="122488" y="166076"/>
                  <a:pt x="117499" y="166076"/>
                  <a:pt x="113518" y="168484"/>
                </a:cubicBezTo>
                <a:cubicBezTo>
                  <a:pt x="109536" y="170892"/>
                  <a:pt x="107220" y="175311"/>
                  <a:pt x="107505" y="179956"/>
                </a:cubicBezTo>
                <a:cubicBezTo>
                  <a:pt x="107220" y="184600"/>
                  <a:pt x="109536" y="189019"/>
                  <a:pt x="113518" y="191427"/>
                </a:cubicBezTo>
                <a:cubicBezTo>
                  <a:pt x="117499" y="193836"/>
                  <a:pt x="122488" y="193836"/>
                  <a:pt x="126470" y="191427"/>
                </a:cubicBezTo>
                <a:cubicBezTo>
                  <a:pt x="130451" y="189019"/>
                  <a:pt x="132768" y="184600"/>
                  <a:pt x="132483" y="17995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Text 50"/>
          <p:cNvSpPr/>
          <p:nvPr/>
        </p:nvSpPr>
        <p:spPr>
          <a:xfrm>
            <a:off x="11358486" y="2159469"/>
            <a:ext cx="4294943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工作难点与解决方案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058560" y="2687339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异构账单文件解析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058560" y="3023256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处理支付宝和微信导出的CSV/Excel格式差异，设计通用解析器并识别关键字段。解决方案：分析两种格式差异，编写适配器模式处理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1058560" y="4102990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数据去重与分类识别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1058560" y="4438908"/>
            <a:ext cx="4570875" cy="6238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设计高效算法，对比导入数据与现有记录，防止重复入库；实现基于关键词的支出自动分类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1058560" y="5206719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数据库事务完整性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1058560" y="5542636"/>
            <a:ext cx="4570875" cy="6238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在批量导入操作中，使用数据库事务确保所有记录要么全部成功，要么全部回滚，保证数据一致性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10794625" y="8091353"/>
            <a:ext cx="4978775" cy="1103728"/>
          </a:xfrm>
          <a:custGeom>
            <a:avLst/>
            <a:gdLst/>
            <a:ahLst/>
            <a:cxnLst/>
            <a:rect l="l" t="t" r="r" b="b"/>
            <a:pathLst>
              <a:path w="4978775" h="1103728">
                <a:moveTo>
                  <a:pt x="47988" y="0"/>
                </a:moveTo>
                <a:lnTo>
                  <a:pt x="4882795" y="0"/>
                </a:lnTo>
                <a:cubicBezTo>
                  <a:pt x="4935803" y="0"/>
                  <a:pt x="4978775" y="42972"/>
                  <a:pt x="4978775" y="95980"/>
                </a:cubicBezTo>
                <a:lnTo>
                  <a:pt x="4978775" y="1007748"/>
                </a:lnTo>
                <a:cubicBezTo>
                  <a:pt x="4978775" y="1060757"/>
                  <a:pt x="4935803" y="1103728"/>
                  <a:pt x="4882795" y="1103728"/>
                </a:cubicBezTo>
                <a:lnTo>
                  <a:pt x="47988" y="1103728"/>
                </a:lnTo>
                <a:cubicBezTo>
                  <a:pt x="21485" y="1103728"/>
                  <a:pt x="0" y="1082243"/>
                  <a:pt x="0" y="1055740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0" name="Shape 58"/>
          <p:cNvSpPr/>
          <p:nvPr/>
        </p:nvSpPr>
        <p:spPr>
          <a:xfrm>
            <a:off x="10794625" y="8091353"/>
            <a:ext cx="47988" cy="1103728"/>
          </a:xfrm>
          <a:custGeom>
            <a:avLst/>
            <a:gdLst/>
            <a:ahLst/>
            <a:cxnLst/>
            <a:rect l="l" t="t" r="r" b="b"/>
            <a:pathLst>
              <a:path w="47988" h="1103728">
                <a:moveTo>
                  <a:pt x="47988" y="0"/>
                </a:moveTo>
                <a:lnTo>
                  <a:pt x="47988" y="0"/>
                </a:lnTo>
                <a:lnTo>
                  <a:pt x="47988" y="1103728"/>
                </a:lnTo>
                <a:lnTo>
                  <a:pt x="47988" y="1103728"/>
                </a:lnTo>
                <a:cubicBezTo>
                  <a:pt x="21485" y="1103728"/>
                  <a:pt x="0" y="1082243"/>
                  <a:pt x="0" y="1055740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1" name="Shape 59"/>
          <p:cNvSpPr/>
          <p:nvPr/>
        </p:nvSpPr>
        <p:spPr>
          <a:xfrm>
            <a:off x="11055561" y="8523246"/>
            <a:ext cx="209948" cy="239941"/>
          </a:xfrm>
          <a:custGeom>
            <a:avLst/>
            <a:gdLst/>
            <a:ahLst/>
            <a:cxnLst/>
            <a:rect l="l" t="t" r="r" b="b"/>
            <a:pathLst>
              <a:path w="209948" h="239941">
                <a:moveTo>
                  <a:pt x="115237" y="-12138"/>
                </a:moveTo>
                <a:cubicBezTo>
                  <a:pt x="108958" y="-15980"/>
                  <a:pt x="101038" y="-15980"/>
                  <a:pt x="94758" y="-12138"/>
                </a:cubicBezTo>
                <a:cubicBezTo>
                  <a:pt x="83323" y="-5155"/>
                  <a:pt x="76247" y="-3280"/>
                  <a:pt x="62844" y="-3562"/>
                </a:cubicBezTo>
                <a:cubicBezTo>
                  <a:pt x="55486" y="-3749"/>
                  <a:pt x="48644" y="234"/>
                  <a:pt x="45083" y="6701"/>
                </a:cubicBezTo>
                <a:cubicBezTo>
                  <a:pt x="38662" y="18464"/>
                  <a:pt x="33461" y="23666"/>
                  <a:pt x="21698" y="30086"/>
                </a:cubicBezTo>
                <a:cubicBezTo>
                  <a:pt x="15231" y="33601"/>
                  <a:pt x="11294" y="40490"/>
                  <a:pt x="11435" y="47848"/>
                </a:cubicBezTo>
                <a:cubicBezTo>
                  <a:pt x="11763" y="61251"/>
                  <a:pt x="9841" y="68327"/>
                  <a:pt x="2859" y="79762"/>
                </a:cubicBezTo>
                <a:cubicBezTo>
                  <a:pt x="-984" y="86041"/>
                  <a:pt x="-984" y="93961"/>
                  <a:pt x="2859" y="100241"/>
                </a:cubicBezTo>
                <a:cubicBezTo>
                  <a:pt x="9841" y="111676"/>
                  <a:pt x="11716" y="118752"/>
                  <a:pt x="11435" y="132155"/>
                </a:cubicBezTo>
                <a:cubicBezTo>
                  <a:pt x="11247" y="139513"/>
                  <a:pt x="15231" y="146355"/>
                  <a:pt x="21698" y="149916"/>
                </a:cubicBezTo>
                <a:cubicBezTo>
                  <a:pt x="32055" y="155587"/>
                  <a:pt x="37303" y="160273"/>
                  <a:pt x="42833" y="169365"/>
                </a:cubicBezTo>
                <a:lnTo>
                  <a:pt x="20011" y="214869"/>
                </a:lnTo>
                <a:cubicBezTo>
                  <a:pt x="17246" y="220446"/>
                  <a:pt x="19495" y="227194"/>
                  <a:pt x="25025" y="229959"/>
                </a:cubicBezTo>
                <a:lnTo>
                  <a:pt x="65328" y="250110"/>
                </a:lnTo>
                <a:cubicBezTo>
                  <a:pt x="70717" y="252782"/>
                  <a:pt x="77278" y="250766"/>
                  <a:pt x="80183" y="245518"/>
                </a:cubicBezTo>
                <a:lnTo>
                  <a:pt x="104927" y="200951"/>
                </a:lnTo>
                <a:lnTo>
                  <a:pt x="129671" y="245518"/>
                </a:lnTo>
                <a:cubicBezTo>
                  <a:pt x="132577" y="250766"/>
                  <a:pt x="139138" y="252828"/>
                  <a:pt x="144527" y="250110"/>
                </a:cubicBezTo>
                <a:lnTo>
                  <a:pt x="184830" y="229959"/>
                </a:lnTo>
                <a:cubicBezTo>
                  <a:pt x="190406" y="227194"/>
                  <a:pt x="192656" y="220446"/>
                  <a:pt x="189844" y="214869"/>
                </a:cubicBezTo>
                <a:lnTo>
                  <a:pt x="167068" y="169318"/>
                </a:lnTo>
                <a:cubicBezTo>
                  <a:pt x="172551" y="160226"/>
                  <a:pt x="177847" y="155540"/>
                  <a:pt x="188204" y="149869"/>
                </a:cubicBezTo>
                <a:cubicBezTo>
                  <a:pt x="194671" y="146355"/>
                  <a:pt x="198607" y="139466"/>
                  <a:pt x="198467" y="132108"/>
                </a:cubicBezTo>
                <a:cubicBezTo>
                  <a:pt x="198139" y="118705"/>
                  <a:pt x="200060" y="111629"/>
                  <a:pt x="207043" y="100194"/>
                </a:cubicBezTo>
                <a:cubicBezTo>
                  <a:pt x="210886" y="93914"/>
                  <a:pt x="210886" y="85994"/>
                  <a:pt x="207043" y="79715"/>
                </a:cubicBezTo>
                <a:cubicBezTo>
                  <a:pt x="200060" y="68280"/>
                  <a:pt x="198186" y="61204"/>
                  <a:pt x="198467" y="47801"/>
                </a:cubicBezTo>
                <a:cubicBezTo>
                  <a:pt x="198654" y="40443"/>
                  <a:pt x="194671" y="33601"/>
                  <a:pt x="188204" y="30039"/>
                </a:cubicBezTo>
                <a:cubicBezTo>
                  <a:pt x="176441" y="23619"/>
                  <a:pt x="171239" y="18417"/>
                  <a:pt x="164819" y="6655"/>
                </a:cubicBezTo>
                <a:cubicBezTo>
                  <a:pt x="161304" y="187"/>
                  <a:pt x="154415" y="-3749"/>
                  <a:pt x="147058" y="-3608"/>
                </a:cubicBezTo>
                <a:cubicBezTo>
                  <a:pt x="133655" y="-3280"/>
                  <a:pt x="126578" y="-5202"/>
                  <a:pt x="115144" y="-12185"/>
                </a:cubicBezTo>
                <a:close/>
                <a:moveTo>
                  <a:pt x="104974" y="44989"/>
                </a:moveTo>
                <a:cubicBezTo>
                  <a:pt x="129804" y="44989"/>
                  <a:pt x="149963" y="65148"/>
                  <a:pt x="149963" y="89978"/>
                </a:cubicBezTo>
                <a:cubicBezTo>
                  <a:pt x="149963" y="114808"/>
                  <a:pt x="129804" y="134967"/>
                  <a:pt x="104974" y="134967"/>
                </a:cubicBezTo>
                <a:cubicBezTo>
                  <a:pt x="80144" y="134967"/>
                  <a:pt x="59985" y="114808"/>
                  <a:pt x="59985" y="89978"/>
                </a:cubicBezTo>
                <a:cubicBezTo>
                  <a:pt x="59985" y="65148"/>
                  <a:pt x="80144" y="44989"/>
                  <a:pt x="104974" y="44989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2" name="Text 60"/>
          <p:cNvSpPr/>
          <p:nvPr/>
        </p:nvSpPr>
        <p:spPr>
          <a:xfrm>
            <a:off x="11454463" y="8283306"/>
            <a:ext cx="1055740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工作量占比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11454463" y="8619223"/>
            <a:ext cx="1103728" cy="3839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67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20%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508000" y="1270000"/>
            <a:ext cx="1219200" cy="50800"/>
          </a:xfrm>
          <a:custGeom>
            <a:avLst/>
            <a:gdLst/>
            <a:ahLst/>
            <a:cxnLst/>
            <a:rect l="l" t="t" r="r" b="b"/>
            <a:pathLst>
              <a:path w="1219200" h="50800">
                <a:moveTo>
                  <a:pt x="0" y="0"/>
                </a:moveTo>
                <a:lnTo>
                  <a:pt x="1219200" y="0"/>
                </a:lnTo>
                <a:lnTo>
                  <a:pt x="12192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2"/>
          <p:cNvSpPr/>
          <p:nvPr/>
        </p:nvSpPr>
        <p:spPr>
          <a:xfrm>
            <a:off x="508000" y="1524000"/>
            <a:ext cx="1536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33400" y="2286000"/>
            <a:ext cx="7391400" cy="1358900"/>
          </a:xfrm>
          <a:custGeom>
            <a:avLst/>
            <a:gdLst/>
            <a:ahLst/>
            <a:cxnLst/>
            <a:rect l="l" t="t" r="r" b="b"/>
            <a:pathLst>
              <a:path w="7391400" h="1358900">
                <a:moveTo>
                  <a:pt x="50800" y="0"/>
                </a:moveTo>
                <a:lnTo>
                  <a:pt x="7289795" y="0"/>
                </a:lnTo>
                <a:cubicBezTo>
                  <a:pt x="7345910" y="0"/>
                  <a:pt x="7391400" y="45490"/>
                  <a:pt x="7391400" y="101605"/>
                </a:cubicBezTo>
                <a:lnTo>
                  <a:pt x="7391400" y="1257295"/>
                </a:lnTo>
                <a:cubicBezTo>
                  <a:pt x="7391400" y="1313410"/>
                  <a:pt x="7345910" y="1358900"/>
                  <a:pt x="7289795" y="1358900"/>
                </a:cubicBezTo>
                <a:lnTo>
                  <a:pt x="50800" y="1358900"/>
                </a:lnTo>
                <a:cubicBezTo>
                  <a:pt x="22744" y="1358900"/>
                  <a:pt x="0" y="1336156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533400" y="2286000"/>
            <a:ext cx="50800" cy="1358900"/>
          </a:xfrm>
          <a:custGeom>
            <a:avLst/>
            <a:gdLst/>
            <a:ahLst/>
            <a:cxnLst/>
            <a:rect l="l" t="t" r="r" b="b"/>
            <a:pathLst>
              <a:path w="50800" h="1358900">
                <a:moveTo>
                  <a:pt x="50800" y="0"/>
                </a:moveTo>
                <a:lnTo>
                  <a:pt x="50800" y="0"/>
                </a:lnTo>
                <a:lnTo>
                  <a:pt x="50800" y="1358900"/>
                </a:lnTo>
                <a:lnTo>
                  <a:pt x="50800" y="1358900"/>
                </a:lnTo>
                <a:cubicBezTo>
                  <a:pt x="22763" y="1358900"/>
                  <a:pt x="0" y="1336137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812800" y="260985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1012924" y="2762250"/>
            <a:ext cx="457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727200" y="2609850"/>
            <a:ext cx="607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项目概述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727200" y="3016250"/>
            <a:ext cx="604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研究背景、目的与路线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356600" y="2286000"/>
            <a:ext cx="7391400" cy="1358900"/>
          </a:xfrm>
          <a:custGeom>
            <a:avLst/>
            <a:gdLst/>
            <a:ahLst/>
            <a:cxnLst/>
            <a:rect l="l" t="t" r="r" b="b"/>
            <a:pathLst>
              <a:path w="7391400" h="1358900">
                <a:moveTo>
                  <a:pt x="50800" y="0"/>
                </a:moveTo>
                <a:lnTo>
                  <a:pt x="7289795" y="0"/>
                </a:lnTo>
                <a:cubicBezTo>
                  <a:pt x="7345910" y="0"/>
                  <a:pt x="7391400" y="45490"/>
                  <a:pt x="7391400" y="101605"/>
                </a:cubicBezTo>
                <a:lnTo>
                  <a:pt x="7391400" y="1257295"/>
                </a:lnTo>
                <a:cubicBezTo>
                  <a:pt x="7391400" y="1313410"/>
                  <a:pt x="7345910" y="1358900"/>
                  <a:pt x="7289795" y="1358900"/>
                </a:cubicBezTo>
                <a:lnTo>
                  <a:pt x="50800" y="1358900"/>
                </a:lnTo>
                <a:cubicBezTo>
                  <a:pt x="22744" y="1358900"/>
                  <a:pt x="0" y="1336156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10"/>
          <p:cNvSpPr/>
          <p:nvPr/>
        </p:nvSpPr>
        <p:spPr>
          <a:xfrm>
            <a:off x="8356600" y="2286000"/>
            <a:ext cx="50800" cy="1358900"/>
          </a:xfrm>
          <a:custGeom>
            <a:avLst/>
            <a:gdLst/>
            <a:ahLst/>
            <a:cxnLst/>
            <a:rect l="l" t="t" r="r" b="b"/>
            <a:pathLst>
              <a:path w="50800" h="1358900">
                <a:moveTo>
                  <a:pt x="50800" y="0"/>
                </a:moveTo>
                <a:lnTo>
                  <a:pt x="50800" y="0"/>
                </a:lnTo>
                <a:lnTo>
                  <a:pt x="50800" y="1358900"/>
                </a:lnTo>
                <a:lnTo>
                  <a:pt x="50800" y="1358900"/>
                </a:lnTo>
                <a:cubicBezTo>
                  <a:pt x="22763" y="1358900"/>
                  <a:pt x="0" y="1336137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11"/>
          <p:cNvSpPr/>
          <p:nvPr/>
        </p:nvSpPr>
        <p:spPr>
          <a:xfrm>
            <a:off x="8636000" y="260985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8810327" y="2762250"/>
            <a:ext cx="520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9550400" y="2609850"/>
            <a:ext cx="607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需求分析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550400" y="3016250"/>
            <a:ext cx="604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功能识别与技术可行性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33400" y="3949700"/>
            <a:ext cx="7391400" cy="1358900"/>
          </a:xfrm>
          <a:custGeom>
            <a:avLst/>
            <a:gdLst/>
            <a:ahLst/>
            <a:cxnLst/>
            <a:rect l="l" t="t" r="r" b="b"/>
            <a:pathLst>
              <a:path w="7391400" h="1358900">
                <a:moveTo>
                  <a:pt x="50800" y="0"/>
                </a:moveTo>
                <a:lnTo>
                  <a:pt x="7289795" y="0"/>
                </a:lnTo>
                <a:cubicBezTo>
                  <a:pt x="7345910" y="0"/>
                  <a:pt x="7391400" y="45490"/>
                  <a:pt x="7391400" y="101605"/>
                </a:cubicBezTo>
                <a:lnTo>
                  <a:pt x="7391400" y="1257295"/>
                </a:lnTo>
                <a:cubicBezTo>
                  <a:pt x="7391400" y="1313410"/>
                  <a:pt x="7345910" y="1358900"/>
                  <a:pt x="7289795" y="1358900"/>
                </a:cubicBezTo>
                <a:lnTo>
                  <a:pt x="50800" y="1358900"/>
                </a:lnTo>
                <a:cubicBezTo>
                  <a:pt x="22744" y="1358900"/>
                  <a:pt x="0" y="1336156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Shape 16"/>
          <p:cNvSpPr/>
          <p:nvPr/>
        </p:nvSpPr>
        <p:spPr>
          <a:xfrm>
            <a:off x="533400" y="3949700"/>
            <a:ext cx="50800" cy="1358900"/>
          </a:xfrm>
          <a:custGeom>
            <a:avLst/>
            <a:gdLst/>
            <a:ahLst/>
            <a:cxnLst/>
            <a:rect l="l" t="t" r="r" b="b"/>
            <a:pathLst>
              <a:path w="50800" h="1358900">
                <a:moveTo>
                  <a:pt x="50800" y="0"/>
                </a:moveTo>
                <a:lnTo>
                  <a:pt x="50800" y="0"/>
                </a:lnTo>
                <a:lnTo>
                  <a:pt x="50800" y="1358900"/>
                </a:lnTo>
                <a:lnTo>
                  <a:pt x="50800" y="1358900"/>
                </a:lnTo>
                <a:cubicBezTo>
                  <a:pt x="22763" y="1358900"/>
                  <a:pt x="0" y="1336137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Shape 17"/>
          <p:cNvSpPr/>
          <p:nvPr/>
        </p:nvSpPr>
        <p:spPr>
          <a:xfrm>
            <a:off x="812800" y="427355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983159" y="4425950"/>
            <a:ext cx="520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727200" y="4273550"/>
            <a:ext cx="607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系统设计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727200" y="4679950"/>
            <a:ext cx="604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架构、数据库与接口设计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8356600" y="3949700"/>
            <a:ext cx="7391400" cy="1358900"/>
          </a:xfrm>
          <a:custGeom>
            <a:avLst/>
            <a:gdLst/>
            <a:ahLst/>
            <a:cxnLst/>
            <a:rect l="l" t="t" r="r" b="b"/>
            <a:pathLst>
              <a:path w="7391400" h="1358900">
                <a:moveTo>
                  <a:pt x="50800" y="0"/>
                </a:moveTo>
                <a:lnTo>
                  <a:pt x="7289795" y="0"/>
                </a:lnTo>
                <a:cubicBezTo>
                  <a:pt x="7345910" y="0"/>
                  <a:pt x="7391400" y="45490"/>
                  <a:pt x="7391400" y="101605"/>
                </a:cubicBezTo>
                <a:lnTo>
                  <a:pt x="7391400" y="1257295"/>
                </a:lnTo>
                <a:cubicBezTo>
                  <a:pt x="7391400" y="1313410"/>
                  <a:pt x="7345910" y="1358900"/>
                  <a:pt x="7289795" y="1358900"/>
                </a:cubicBezTo>
                <a:lnTo>
                  <a:pt x="50800" y="1358900"/>
                </a:lnTo>
                <a:cubicBezTo>
                  <a:pt x="22744" y="1358900"/>
                  <a:pt x="0" y="1336156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8356600" y="3949700"/>
            <a:ext cx="50800" cy="1358900"/>
          </a:xfrm>
          <a:custGeom>
            <a:avLst/>
            <a:gdLst/>
            <a:ahLst/>
            <a:cxnLst/>
            <a:rect l="l" t="t" r="r" b="b"/>
            <a:pathLst>
              <a:path w="50800" h="1358900">
                <a:moveTo>
                  <a:pt x="50800" y="0"/>
                </a:moveTo>
                <a:lnTo>
                  <a:pt x="50800" y="0"/>
                </a:lnTo>
                <a:lnTo>
                  <a:pt x="50800" y="1358900"/>
                </a:lnTo>
                <a:lnTo>
                  <a:pt x="50800" y="1358900"/>
                </a:lnTo>
                <a:cubicBezTo>
                  <a:pt x="22763" y="1358900"/>
                  <a:pt x="0" y="1336137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Shape 23"/>
          <p:cNvSpPr/>
          <p:nvPr/>
        </p:nvSpPr>
        <p:spPr>
          <a:xfrm>
            <a:off x="8636000" y="427355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8806656" y="4425950"/>
            <a:ext cx="520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9550400" y="4273550"/>
            <a:ext cx="607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团队成员分工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550400" y="4679950"/>
            <a:ext cx="604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五位成员的详细工作量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33400" y="5613400"/>
            <a:ext cx="7391400" cy="1358900"/>
          </a:xfrm>
          <a:custGeom>
            <a:avLst/>
            <a:gdLst/>
            <a:ahLst/>
            <a:cxnLst/>
            <a:rect l="l" t="t" r="r" b="b"/>
            <a:pathLst>
              <a:path w="7391400" h="1358900">
                <a:moveTo>
                  <a:pt x="50800" y="0"/>
                </a:moveTo>
                <a:lnTo>
                  <a:pt x="7289795" y="0"/>
                </a:lnTo>
                <a:cubicBezTo>
                  <a:pt x="7345910" y="0"/>
                  <a:pt x="7391400" y="45490"/>
                  <a:pt x="7391400" y="101605"/>
                </a:cubicBezTo>
                <a:lnTo>
                  <a:pt x="7391400" y="1257295"/>
                </a:lnTo>
                <a:cubicBezTo>
                  <a:pt x="7391400" y="1313410"/>
                  <a:pt x="7345910" y="1358900"/>
                  <a:pt x="7289795" y="1358900"/>
                </a:cubicBezTo>
                <a:lnTo>
                  <a:pt x="50800" y="1358900"/>
                </a:lnTo>
                <a:cubicBezTo>
                  <a:pt x="22744" y="1358900"/>
                  <a:pt x="0" y="1336156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Shape 28"/>
          <p:cNvSpPr/>
          <p:nvPr/>
        </p:nvSpPr>
        <p:spPr>
          <a:xfrm>
            <a:off x="533400" y="5613400"/>
            <a:ext cx="50800" cy="1358900"/>
          </a:xfrm>
          <a:custGeom>
            <a:avLst/>
            <a:gdLst/>
            <a:ahLst/>
            <a:cxnLst/>
            <a:rect l="l" t="t" r="r" b="b"/>
            <a:pathLst>
              <a:path w="50800" h="1358900">
                <a:moveTo>
                  <a:pt x="50800" y="0"/>
                </a:moveTo>
                <a:lnTo>
                  <a:pt x="50800" y="0"/>
                </a:lnTo>
                <a:lnTo>
                  <a:pt x="50800" y="1358900"/>
                </a:lnTo>
                <a:lnTo>
                  <a:pt x="50800" y="1358900"/>
                </a:lnTo>
                <a:cubicBezTo>
                  <a:pt x="22763" y="1358900"/>
                  <a:pt x="0" y="1336137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Shape 29"/>
          <p:cNvSpPr/>
          <p:nvPr/>
        </p:nvSpPr>
        <p:spPr>
          <a:xfrm>
            <a:off x="812800" y="593725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981770" y="6089650"/>
            <a:ext cx="520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727200" y="5937250"/>
            <a:ext cx="607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系统功能演示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727200" y="6343650"/>
            <a:ext cx="604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核心功能与界面展示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356600" y="5613400"/>
            <a:ext cx="7391400" cy="1358900"/>
          </a:xfrm>
          <a:custGeom>
            <a:avLst/>
            <a:gdLst/>
            <a:ahLst/>
            <a:cxnLst/>
            <a:rect l="l" t="t" r="r" b="b"/>
            <a:pathLst>
              <a:path w="7391400" h="1358900">
                <a:moveTo>
                  <a:pt x="50800" y="0"/>
                </a:moveTo>
                <a:lnTo>
                  <a:pt x="7289795" y="0"/>
                </a:lnTo>
                <a:cubicBezTo>
                  <a:pt x="7345910" y="0"/>
                  <a:pt x="7391400" y="45490"/>
                  <a:pt x="7391400" y="101605"/>
                </a:cubicBezTo>
                <a:lnTo>
                  <a:pt x="7391400" y="1257295"/>
                </a:lnTo>
                <a:cubicBezTo>
                  <a:pt x="7391400" y="1313410"/>
                  <a:pt x="7345910" y="1358900"/>
                  <a:pt x="7289795" y="1358900"/>
                </a:cubicBezTo>
                <a:lnTo>
                  <a:pt x="50800" y="1358900"/>
                </a:lnTo>
                <a:cubicBezTo>
                  <a:pt x="22744" y="1358900"/>
                  <a:pt x="0" y="1336156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Shape 34"/>
          <p:cNvSpPr/>
          <p:nvPr/>
        </p:nvSpPr>
        <p:spPr>
          <a:xfrm>
            <a:off x="8356600" y="5613400"/>
            <a:ext cx="50800" cy="1358900"/>
          </a:xfrm>
          <a:custGeom>
            <a:avLst/>
            <a:gdLst/>
            <a:ahLst/>
            <a:cxnLst/>
            <a:rect l="l" t="t" r="r" b="b"/>
            <a:pathLst>
              <a:path w="50800" h="1358900">
                <a:moveTo>
                  <a:pt x="50800" y="0"/>
                </a:moveTo>
                <a:lnTo>
                  <a:pt x="50800" y="0"/>
                </a:lnTo>
                <a:lnTo>
                  <a:pt x="50800" y="1358900"/>
                </a:lnTo>
                <a:lnTo>
                  <a:pt x="50800" y="1358900"/>
                </a:lnTo>
                <a:cubicBezTo>
                  <a:pt x="22763" y="1358900"/>
                  <a:pt x="0" y="1336137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Shape 35"/>
          <p:cNvSpPr/>
          <p:nvPr/>
        </p:nvSpPr>
        <p:spPr>
          <a:xfrm>
            <a:off x="8636000" y="593725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8804374" y="6089650"/>
            <a:ext cx="520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550400" y="5937250"/>
            <a:ext cx="607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技术实现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9550400" y="6343650"/>
            <a:ext cx="604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核心代码与关键技术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533400" y="7277100"/>
            <a:ext cx="7391400" cy="1358900"/>
          </a:xfrm>
          <a:custGeom>
            <a:avLst/>
            <a:gdLst/>
            <a:ahLst/>
            <a:cxnLst/>
            <a:rect l="l" t="t" r="r" b="b"/>
            <a:pathLst>
              <a:path w="7391400" h="1358900">
                <a:moveTo>
                  <a:pt x="50800" y="0"/>
                </a:moveTo>
                <a:lnTo>
                  <a:pt x="7289795" y="0"/>
                </a:lnTo>
                <a:cubicBezTo>
                  <a:pt x="7345910" y="0"/>
                  <a:pt x="7391400" y="45490"/>
                  <a:pt x="7391400" y="101605"/>
                </a:cubicBezTo>
                <a:lnTo>
                  <a:pt x="7391400" y="1257295"/>
                </a:lnTo>
                <a:cubicBezTo>
                  <a:pt x="7391400" y="1313410"/>
                  <a:pt x="7345910" y="1358900"/>
                  <a:pt x="7289795" y="1358900"/>
                </a:cubicBezTo>
                <a:lnTo>
                  <a:pt x="50800" y="1358900"/>
                </a:lnTo>
                <a:cubicBezTo>
                  <a:pt x="22744" y="1358900"/>
                  <a:pt x="0" y="1336156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Shape 40"/>
          <p:cNvSpPr/>
          <p:nvPr/>
        </p:nvSpPr>
        <p:spPr>
          <a:xfrm>
            <a:off x="533400" y="7277100"/>
            <a:ext cx="50800" cy="1358900"/>
          </a:xfrm>
          <a:custGeom>
            <a:avLst/>
            <a:gdLst/>
            <a:ahLst/>
            <a:cxnLst/>
            <a:rect l="l" t="t" r="r" b="b"/>
            <a:pathLst>
              <a:path w="50800" h="1358900">
                <a:moveTo>
                  <a:pt x="50800" y="0"/>
                </a:moveTo>
                <a:lnTo>
                  <a:pt x="50800" y="0"/>
                </a:lnTo>
                <a:lnTo>
                  <a:pt x="50800" y="1358900"/>
                </a:lnTo>
                <a:lnTo>
                  <a:pt x="50800" y="1358900"/>
                </a:lnTo>
                <a:cubicBezTo>
                  <a:pt x="22763" y="1358900"/>
                  <a:pt x="0" y="1336137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Shape 41"/>
          <p:cNvSpPr/>
          <p:nvPr/>
        </p:nvSpPr>
        <p:spPr>
          <a:xfrm>
            <a:off x="812800" y="760095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Text 42"/>
          <p:cNvSpPr/>
          <p:nvPr/>
        </p:nvSpPr>
        <p:spPr>
          <a:xfrm>
            <a:off x="993874" y="7753350"/>
            <a:ext cx="4953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727200" y="7600950"/>
            <a:ext cx="607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测试与部署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727200" y="8007350"/>
            <a:ext cx="604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测试用例与部署方案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356600" y="7277100"/>
            <a:ext cx="7391400" cy="1358900"/>
          </a:xfrm>
          <a:custGeom>
            <a:avLst/>
            <a:gdLst/>
            <a:ahLst/>
            <a:cxnLst/>
            <a:rect l="l" t="t" r="r" b="b"/>
            <a:pathLst>
              <a:path w="7391400" h="1358900">
                <a:moveTo>
                  <a:pt x="50800" y="0"/>
                </a:moveTo>
                <a:lnTo>
                  <a:pt x="7289795" y="0"/>
                </a:lnTo>
                <a:cubicBezTo>
                  <a:pt x="7345910" y="0"/>
                  <a:pt x="7391400" y="45490"/>
                  <a:pt x="7391400" y="101605"/>
                </a:cubicBezTo>
                <a:lnTo>
                  <a:pt x="7391400" y="1257295"/>
                </a:lnTo>
                <a:cubicBezTo>
                  <a:pt x="7391400" y="1313410"/>
                  <a:pt x="7345910" y="1358900"/>
                  <a:pt x="7289795" y="1358900"/>
                </a:cubicBezTo>
                <a:lnTo>
                  <a:pt x="50800" y="1358900"/>
                </a:lnTo>
                <a:cubicBezTo>
                  <a:pt x="22744" y="1358900"/>
                  <a:pt x="0" y="1336156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Shape 46"/>
          <p:cNvSpPr/>
          <p:nvPr/>
        </p:nvSpPr>
        <p:spPr>
          <a:xfrm>
            <a:off x="8356600" y="7277100"/>
            <a:ext cx="50800" cy="1358900"/>
          </a:xfrm>
          <a:custGeom>
            <a:avLst/>
            <a:gdLst/>
            <a:ahLst/>
            <a:cxnLst/>
            <a:rect l="l" t="t" r="r" b="b"/>
            <a:pathLst>
              <a:path w="50800" h="1358900">
                <a:moveTo>
                  <a:pt x="50800" y="0"/>
                </a:moveTo>
                <a:lnTo>
                  <a:pt x="50800" y="0"/>
                </a:lnTo>
                <a:lnTo>
                  <a:pt x="50800" y="1358900"/>
                </a:lnTo>
                <a:lnTo>
                  <a:pt x="50800" y="1358900"/>
                </a:lnTo>
                <a:cubicBezTo>
                  <a:pt x="22763" y="1358900"/>
                  <a:pt x="0" y="1336137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9" name="Shape 47"/>
          <p:cNvSpPr/>
          <p:nvPr/>
        </p:nvSpPr>
        <p:spPr>
          <a:xfrm>
            <a:off x="8636000" y="760095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0" name="Text 48"/>
          <p:cNvSpPr/>
          <p:nvPr/>
        </p:nvSpPr>
        <p:spPr>
          <a:xfrm>
            <a:off x="8801100" y="7753350"/>
            <a:ext cx="533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9550400" y="7600950"/>
            <a:ext cx="607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项目总结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9550400" y="8007350"/>
            <a:ext cx="604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成果与经验总结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datocms-assets.com/a3ee542bba70c91bfce9641958945b1d1978bd85.png"/>
          <p:cNvPicPr>
            <a:picLocks noChangeAspect="1"/>
          </p:cNvPicPr>
          <p:nvPr/>
        </p:nvPicPr>
        <p:blipFill>
          <a:blip r:embed="rId3">
            <a:alphaModFix amt="20000"/>
          </a:blip>
          <a:srcRect l="37" r="37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4FD1C5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2851150"/>
            <a:ext cx="2273300" cy="673100"/>
          </a:xfrm>
          <a:custGeom>
            <a:avLst/>
            <a:gdLst/>
            <a:ahLst/>
            <a:cxnLst/>
            <a:rect l="l" t="t" r="r" b="b"/>
            <a:pathLst>
              <a:path w="2273300" h="673100">
                <a:moveTo>
                  <a:pt x="101598" y="0"/>
                </a:moveTo>
                <a:lnTo>
                  <a:pt x="2171702" y="0"/>
                </a:lnTo>
                <a:cubicBezTo>
                  <a:pt x="2227813" y="0"/>
                  <a:pt x="2273300" y="45487"/>
                  <a:pt x="2273300" y="101598"/>
                </a:cubicBezTo>
                <a:lnTo>
                  <a:pt x="2273300" y="571502"/>
                </a:lnTo>
                <a:cubicBezTo>
                  <a:pt x="2273300" y="627613"/>
                  <a:pt x="2227813" y="673100"/>
                  <a:pt x="2171702" y="673100"/>
                </a:cubicBezTo>
                <a:lnTo>
                  <a:pt x="101598" y="673100"/>
                </a:lnTo>
                <a:cubicBezTo>
                  <a:pt x="45487" y="673100"/>
                  <a:pt x="0" y="627613"/>
                  <a:pt x="0" y="57150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5500" y="3009900"/>
            <a:ext cx="177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05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9370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系统功能演示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384800"/>
            <a:ext cx="2032000" cy="50800"/>
          </a:xfrm>
          <a:custGeom>
            <a:avLst/>
            <a:gdLst/>
            <a:ahLst/>
            <a:cxnLst/>
            <a:rect l="l" t="t" r="r" b="b"/>
            <a:pathLst>
              <a:path w="2032000" h="50800">
                <a:moveTo>
                  <a:pt x="0" y="0"/>
                </a:moveTo>
                <a:lnTo>
                  <a:pt x="2032000" y="0"/>
                </a:lnTo>
                <a:lnTo>
                  <a:pt x="203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58420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核心功能与界面展示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3124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FEATURES DEMONSTRATION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已实现功能清单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五大核心功能，覆盖收支全流程管理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33400" y="2032000"/>
            <a:ext cx="5473700" cy="2260600"/>
          </a:xfrm>
          <a:custGeom>
            <a:avLst/>
            <a:gdLst/>
            <a:ahLst/>
            <a:cxnLst/>
            <a:rect l="l" t="t" r="r" b="b"/>
            <a:pathLst>
              <a:path w="5473700" h="2260600">
                <a:moveTo>
                  <a:pt x="50800" y="0"/>
                </a:moveTo>
                <a:lnTo>
                  <a:pt x="5372109" y="0"/>
                </a:lnTo>
                <a:cubicBezTo>
                  <a:pt x="5428216" y="0"/>
                  <a:pt x="5473700" y="45484"/>
                  <a:pt x="5473700" y="101591"/>
                </a:cubicBezTo>
                <a:lnTo>
                  <a:pt x="5473700" y="2159009"/>
                </a:lnTo>
                <a:cubicBezTo>
                  <a:pt x="5473700" y="2215116"/>
                  <a:pt x="5428216" y="2260600"/>
                  <a:pt x="5372109" y="2260600"/>
                </a:cubicBez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33400" y="2032000"/>
            <a:ext cx="50800" cy="2260600"/>
          </a:xfrm>
          <a:custGeom>
            <a:avLst/>
            <a:gdLst/>
            <a:ahLst/>
            <a:cxnLst/>
            <a:rect l="l" t="t" r="r" b="b"/>
            <a:pathLst>
              <a:path w="50800" h="2260600">
                <a:moveTo>
                  <a:pt x="50800" y="0"/>
                </a:moveTo>
                <a:lnTo>
                  <a:pt x="50800" y="0"/>
                </a:lnTo>
                <a:lnTo>
                  <a:pt x="50800" y="2260600"/>
                </a:ln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812800" y="2286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57672" y="2387600"/>
            <a:ext cx="266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574800" y="2413000"/>
            <a:ext cx="1651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账单管理功能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12800" y="3048000"/>
            <a:ext cx="50419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实现个人账单的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增删改查、筛选及展示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功能。支持按月份、类型（收/支）、分类进行多条件筛选，分页展示账单列表，提供直观的账单添加、编辑、删除操作界面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235700" y="2032000"/>
            <a:ext cx="5473700" cy="2260600"/>
          </a:xfrm>
          <a:custGeom>
            <a:avLst/>
            <a:gdLst/>
            <a:ahLst/>
            <a:cxnLst/>
            <a:rect l="l" t="t" r="r" b="b"/>
            <a:pathLst>
              <a:path w="5473700" h="2260600">
                <a:moveTo>
                  <a:pt x="50800" y="0"/>
                </a:moveTo>
                <a:lnTo>
                  <a:pt x="5372109" y="0"/>
                </a:lnTo>
                <a:cubicBezTo>
                  <a:pt x="5428216" y="0"/>
                  <a:pt x="5473700" y="45484"/>
                  <a:pt x="5473700" y="101591"/>
                </a:cubicBezTo>
                <a:lnTo>
                  <a:pt x="5473700" y="2159009"/>
                </a:lnTo>
                <a:cubicBezTo>
                  <a:pt x="5473700" y="2215116"/>
                  <a:pt x="5428216" y="2260600"/>
                  <a:pt x="5372109" y="2260600"/>
                </a:cubicBez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11"/>
          <p:cNvSpPr/>
          <p:nvPr/>
        </p:nvSpPr>
        <p:spPr>
          <a:xfrm>
            <a:off x="6235700" y="2032000"/>
            <a:ext cx="50800" cy="2260600"/>
          </a:xfrm>
          <a:custGeom>
            <a:avLst/>
            <a:gdLst/>
            <a:ahLst/>
            <a:cxnLst/>
            <a:rect l="l" t="t" r="r" b="b"/>
            <a:pathLst>
              <a:path w="50800" h="2260600">
                <a:moveTo>
                  <a:pt x="50800" y="0"/>
                </a:moveTo>
                <a:lnTo>
                  <a:pt x="50800" y="0"/>
                </a:lnTo>
                <a:lnTo>
                  <a:pt x="50800" y="2260600"/>
                </a:ln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Shape 12"/>
          <p:cNvSpPr/>
          <p:nvPr/>
        </p:nvSpPr>
        <p:spPr>
          <a:xfrm>
            <a:off x="6515100" y="2286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3"/>
          <p:cNvSpPr/>
          <p:nvPr/>
        </p:nvSpPr>
        <p:spPr>
          <a:xfrm>
            <a:off x="6734175" y="2387600"/>
            <a:ext cx="3175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277100" y="2413000"/>
            <a:ext cx="1651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用户管理功能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515100" y="3048000"/>
            <a:ext cx="50419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实现用户登录、注册及个人信息（用户名、密码）管理功能。采用JWT令牌机制实现身份验证，bcryptjs加密存储密码，保障用户数据隐私与安全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33400" y="4495800"/>
            <a:ext cx="5473700" cy="2260600"/>
          </a:xfrm>
          <a:custGeom>
            <a:avLst/>
            <a:gdLst/>
            <a:ahLst/>
            <a:cxnLst/>
            <a:rect l="l" t="t" r="r" b="b"/>
            <a:pathLst>
              <a:path w="5473700" h="2260600">
                <a:moveTo>
                  <a:pt x="50800" y="0"/>
                </a:moveTo>
                <a:lnTo>
                  <a:pt x="5372109" y="0"/>
                </a:lnTo>
                <a:cubicBezTo>
                  <a:pt x="5428216" y="0"/>
                  <a:pt x="5473700" y="45484"/>
                  <a:pt x="5473700" y="101591"/>
                </a:cubicBezTo>
                <a:lnTo>
                  <a:pt x="5473700" y="2159009"/>
                </a:lnTo>
                <a:cubicBezTo>
                  <a:pt x="5473700" y="2215116"/>
                  <a:pt x="5428216" y="2260600"/>
                  <a:pt x="5372109" y="2260600"/>
                </a:cubicBez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Shape 17"/>
          <p:cNvSpPr/>
          <p:nvPr/>
        </p:nvSpPr>
        <p:spPr>
          <a:xfrm>
            <a:off x="533400" y="4495800"/>
            <a:ext cx="50800" cy="2260600"/>
          </a:xfrm>
          <a:custGeom>
            <a:avLst/>
            <a:gdLst/>
            <a:ahLst/>
            <a:cxnLst/>
            <a:rect l="l" t="t" r="r" b="b"/>
            <a:pathLst>
              <a:path w="50800" h="2260600">
                <a:moveTo>
                  <a:pt x="50800" y="0"/>
                </a:moveTo>
                <a:lnTo>
                  <a:pt x="50800" y="0"/>
                </a:lnTo>
                <a:lnTo>
                  <a:pt x="50800" y="2260600"/>
                </a:ln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Shape 18"/>
          <p:cNvSpPr/>
          <p:nvPr/>
        </p:nvSpPr>
        <p:spPr>
          <a:xfrm>
            <a:off x="812800" y="4749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Text 19"/>
          <p:cNvSpPr/>
          <p:nvPr/>
        </p:nvSpPr>
        <p:spPr>
          <a:xfrm>
            <a:off x="1027906" y="4851400"/>
            <a:ext cx="330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574800" y="4876800"/>
            <a:ext cx="2159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数据统计与可视化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812800" y="5511800"/>
            <a:ext cx="50419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实现本月收支统计、趋势分析及支出分类占比的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图表化展示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。使用ECharts绘制饼图、折线图、柱状图，直观展示收支趋势与分类占比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235700" y="4495800"/>
            <a:ext cx="5473700" cy="2260600"/>
          </a:xfrm>
          <a:custGeom>
            <a:avLst/>
            <a:gdLst/>
            <a:ahLst/>
            <a:cxnLst/>
            <a:rect l="l" t="t" r="r" b="b"/>
            <a:pathLst>
              <a:path w="5473700" h="2260600">
                <a:moveTo>
                  <a:pt x="50800" y="0"/>
                </a:moveTo>
                <a:lnTo>
                  <a:pt x="5372109" y="0"/>
                </a:lnTo>
                <a:cubicBezTo>
                  <a:pt x="5428216" y="0"/>
                  <a:pt x="5473700" y="45484"/>
                  <a:pt x="5473700" y="101591"/>
                </a:cubicBezTo>
                <a:lnTo>
                  <a:pt x="5473700" y="2159009"/>
                </a:lnTo>
                <a:cubicBezTo>
                  <a:pt x="5473700" y="2215116"/>
                  <a:pt x="5428216" y="2260600"/>
                  <a:pt x="5372109" y="2260600"/>
                </a:cubicBez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Shape 23"/>
          <p:cNvSpPr/>
          <p:nvPr/>
        </p:nvSpPr>
        <p:spPr>
          <a:xfrm>
            <a:off x="6235700" y="4495800"/>
            <a:ext cx="50800" cy="2260600"/>
          </a:xfrm>
          <a:custGeom>
            <a:avLst/>
            <a:gdLst/>
            <a:ahLst/>
            <a:cxnLst/>
            <a:rect l="l" t="t" r="r" b="b"/>
            <a:pathLst>
              <a:path w="50800" h="2260600">
                <a:moveTo>
                  <a:pt x="50800" y="0"/>
                </a:moveTo>
                <a:lnTo>
                  <a:pt x="50800" y="0"/>
                </a:lnTo>
                <a:lnTo>
                  <a:pt x="50800" y="2260600"/>
                </a:ln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Shape 24"/>
          <p:cNvSpPr/>
          <p:nvPr/>
        </p:nvSpPr>
        <p:spPr>
          <a:xfrm>
            <a:off x="6515100" y="4749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5"/>
          <p:cNvSpPr/>
          <p:nvPr/>
        </p:nvSpPr>
        <p:spPr>
          <a:xfrm>
            <a:off x="6730504" y="4851400"/>
            <a:ext cx="330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7277100" y="4876800"/>
            <a:ext cx="1651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账单导入功能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515100" y="5511800"/>
            <a:ext cx="50419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实现从支付宝/微信导出账单文件的解析、分类识别与导入功能。支持CSV/Excel格式解析，自动去重，基于关键词匹配实现自动分类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33400" y="6959600"/>
            <a:ext cx="11176000" cy="1930400"/>
          </a:xfrm>
          <a:custGeom>
            <a:avLst/>
            <a:gdLst/>
            <a:ahLst/>
            <a:cxnLst/>
            <a:rect l="l" t="t" r="r" b="b"/>
            <a:pathLst>
              <a:path w="11176000" h="1930400">
                <a:moveTo>
                  <a:pt x="50800" y="0"/>
                </a:moveTo>
                <a:lnTo>
                  <a:pt x="11074403" y="0"/>
                </a:lnTo>
                <a:cubicBezTo>
                  <a:pt x="11130513" y="0"/>
                  <a:pt x="11176000" y="45487"/>
                  <a:pt x="11176000" y="101597"/>
                </a:cubicBezTo>
                <a:lnTo>
                  <a:pt x="11176000" y="1828803"/>
                </a:lnTo>
                <a:cubicBezTo>
                  <a:pt x="11176000" y="1884913"/>
                  <a:pt x="11130513" y="1930400"/>
                  <a:pt x="11074403" y="1930400"/>
                </a:cubicBezTo>
                <a:lnTo>
                  <a:pt x="50800" y="1930400"/>
                </a:lnTo>
                <a:cubicBezTo>
                  <a:pt x="22744" y="1930400"/>
                  <a:pt x="0" y="1907656"/>
                  <a:pt x="0" y="187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Shape 29"/>
          <p:cNvSpPr/>
          <p:nvPr/>
        </p:nvSpPr>
        <p:spPr>
          <a:xfrm>
            <a:off x="533400" y="6959600"/>
            <a:ext cx="50800" cy="1930400"/>
          </a:xfrm>
          <a:custGeom>
            <a:avLst/>
            <a:gdLst/>
            <a:ahLst/>
            <a:cxnLst/>
            <a:rect l="l" t="t" r="r" b="b"/>
            <a:pathLst>
              <a:path w="50800" h="1930400">
                <a:moveTo>
                  <a:pt x="50800" y="0"/>
                </a:moveTo>
                <a:lnTo>
                  <a:pt x="50800" y="0"/>
                </a:lnTo>
                <a:lnTo>
                  <a:pt x="50800" y="1930400"/>
                </a:lnTo>
                <a:lnTo>
                  <a:pt x="50800" y="1930400"/>
                </a:lnTo>
                <a:cubicBezTo>
                  <a:pt x="22763" y="1930400"/>
                  <a:pt x="0" y="1907637"/>
                  <a:pt x="0" y="187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Shape 30"/>
          <p:cNvSpPr/>
          <p:nvPr/>
        </p:nvSpPr>
        <p:spPr>
          <a:xfrm>
            <a:off x="812800" y="7213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3" name="Text 31"/>
          <p:cNvSpPr/>
          <p:nvPr/>
        </p:nvSpPr>
        <p:spPr>
          <a:xfrm>
            <a:off x="1026616" y="7315200"/>
            <a:ext cx="330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574800" y="7340600"/>
            <a:ext cx="1651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定时收支功能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12800" y="7975600"/>
            <a:ext cx="107442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定时扣款与收入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功能。支持设置周期性收支计划（每月、每周），后端使用node-cron创建定时任务，按规则自动生成周期性账单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12039600" y="2032000"/>
            <a:ext cx="3708400" cy="5384800"/>
          </a:xfrm>
          <a:custGeom>
            <a:avLst/>
            <a:gdLst/>
            <a:ahLst/>
            <a:cxnLst/>
            <a:rect l="l" t="t" r="r" b="b"/>
            <a:pathLst>
              <a:path w="3708400" h="5384800">
                <a:moveTo>
                  <a:pt x="50800" y="0"/>
                </a:moveTo>
                <a:lnTo>
                  <a:pt x="3606790" y="0"/>
                </a:lnTo>
                <a:cubicBezTo>
                  <a:pt x="3662908" y="0"/>
                  <a:pt x="3708400" y="45492"/>
                  <a:pt x="3708400" y="101610"/>
                </a:cubicBezTo>
                <a:lnTo>
                  <a:pt x="3708400" y="5283190"/>
                </a:lnTo>
                <a:cubicBezTo>
                  <a:pt x="3708400" y="5339308"/>
                  <a:pt x="3662908" y="5384800"/>
                  <a:pt x="3606790" y="5384800"/>
                </a:cubicBezTo>
                <a:lnTo>
                  <a:pt x="50800" y="5384800"/>
                </a:lnTo>
                <a:cubicBezTo>
                  <a:pt x="22763" y="5384800"/>
                  <a:pt x="0" y="5362037"/>
                  <a:pt x="0" y="5334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Shape 35"/>
          <p:cNvSpPr/>
          <p:nvPr/>
        </p:nvSpPr>
        <p:spPr>
          <a:xfrm>
            <a:off x="12039600" y="2032000"/>
            <a:ext cx="50800" cy="5384800"/>
          </a:xfrm>
          <a:custGeom>
            <a:avLst/>
            <a:gdLst/>
            <a:ahLst/>
            <a:cxnLst/>
            <a:rect l="l" t="t" r="r" b="b"/>
            <a:pathLst>
              <a:path w="50800" h="5384800">
                <a:moveTo>
                  <a:pt x="50800" y="0"/>
                </a:moveTo>
                <a:lnTo>
                  <a:pt x="50800" y="0"/>
                </a:lnTo>
                <a:lnTo>
                  <a:pt x="50800" y="5384800"/>
                </a:lnTo>
                <a:lnTo>
                  <a:pt x="50800" y="5384800"/>
                </a:lnTo>
                <a:cubicBezTo>
                  <a:pt x="22763" y="5384800"/>
                  <a:pt x="0" y="5362037"/>
                  <a:pt x="0" y="5334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Shape 36"/>
          <p:cNvSpPr/>
          <p:nvPr/>
        </p:nvSpPr>
        <p:spPr>
          <a:xfrm>
            <a:off x="12350750" y="2336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168870" y="105519"/>
                </a:moveTo>
                <a:lnTo>
                  <a:pt x="129183" y="169019"/>
                </a:lnTo>
                <a:cubicBezTo>
                  <a:pt x="127099" y="172343"/>
                  <a:pt x="123527" y="174427"/>
                  <a:pt x="119608" y="174625"/>
                </a:cubicBezTo>
                <a:cubicBezTo>
                  <a:pt x="115689" y="174823"/>
                  <a:pt x="111919" y="173038"/>
                  <a:pt x="109587" y="169863"/>
                </a:cubicBezTo>
                <a:lnTo>
                  <a:pt x="85775" y="138113"/>
                </a:lnTo>
                <a:cubicBezTo>
                  <a:pt x="81806" y="132854"/>
                  <a:pt x="82897" y="125413"/>
                  <a:pt x="88156" y="121444"/>
                </a:cubicBezTo>
                <a:cubicBezTo>
                  <a:pt x="93414" y="117475"/>
                  <a:pt x="100856" y="118566"/>
                  <a:pt x="104825" y="123825"/>
                </a:cubicBezTo>
                <a:lnTo>
                  <a:pt x="118219" y="141684"/>
                </a:lnTo>
                <a:lnTo>
                  <a:pt x="148679" y="92918"/>
                </a:lnTo>
                <a:cubicBezTo>
                  <a:pt x="152152" y="87362"/>
                  <a:pt x="159494" y="85626"/>
                  <a:pt x="165100" y="89148"/>
                </a:cubicBezTo>
                <a:cubicBezTo>
                  <a:pt x="170706" y="92670"/>
                  <a:pt x="172393" y="99963"/>
                  <a:pt x="168870" y="105569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Text 37"/>
          <p:cNvSpPr/>
          <p:nvPr/>
        </p:nvSpPr>
        <p:spPr>
          <a:xfrm>
            <a:off x="12636500" y="2286000"/>
            <a:ext cx="2984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功能完成状态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2319000" y="28448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账单管理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13937754" y="29464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50800" y="0"/>
                </a:moveTo>
                <a:lnTo>
                  <a:pt x="965200" y="0"/>
                </a:lnTo>
                <a:cubicBezTo>
                  <a:pt x="993237" y="0"/>
                  <a:pt x="1016000" y="22763"/>
                  <a:pt x="1016000" y="50800"/>
                </a:cubicBezTo>
                <a:lnTo>
                  <a:pt x="1016000" y="50800"/>
                </a:lnTo>
                <a:cubicBezTo>
                  <a:pt x="1016000" y="78837"/>
                  <a:pt x="993237" y="101600"/>
                  <a:pt x="9652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Shape 40"/>
          <p:cNvSpPr/>
          <p:nvPr/>
        </p:nvSpPr>
        <p:spPr>
          <a:xfrm>
            <a:off x="13937754" y="29464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0" y="0"/>
                </a:moveTo>
                <a:lnTo>
                  <a:pt x="1016000" y="0"/>
                </a:lnTo>
                <a:lnTo>
                  <a:pt x="1016000" y="101600"/>
                </a:lnTo>
                <a:lnTo>
                  <a:pt x="0" y="1016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Text 41"/>
          <p:cNvSpPr/>
          <p:nvPr/>
        </p:nvSpPr>
        <p:spPr>
          <a:xfrm>
            <a:off x="15055354" y="2870200"/>
            <a:ext cx="533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100%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2319000" y="33020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用户管理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13937754" y="34036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50800" y="0"/>
                </a:moveTo>
                <a:lnTo>
                  <a:pt x="965200" y="0"/>
                </a:lnTo>
                <a:cubicBezTo>
                  <a:pt x="993237" y="0"/>
                  <a:pt x="1016000" y="22763"/>
                  <a:pt x="1016000" y="50800"/>
                </a:cubicBezTo>
                <a:lnTo>
                  <a:pt x="1016000" y="50800"/>
                </a:lnTo>
                <a:cubicBezTo>
                  <a:pt x="1016000" y="78837"/>
                  <a:pt x="993237" y="101600"/>
                  <a:pt x="9652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Shape 44"/>
          <p:cNvSpPr/>
          <p:nvPr/>
        </p:nvSpPr>
        <p:spPr>
          <a:xfrm>
            <a:off x="13937754" y="34036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0" y="0"/>
                </a:moveTo>
                <a:lnTo>
                  <a:pt x="1016000" y="0"/>
                </a:lnTo>
                <a:lnTo>
                  <a:pt x="1016000" y="101600"/>
                </a:lnTo>
                <a:lnTo>
                  <a:pt x="0" y="1016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15055354" y="3327400"/>
            <a:ext cx="533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100%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2319000" y="37592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数据统计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13937754" y="38608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50800" y="0"/>
                </a:moveTo>
                <a:lnTo>
                  <a:pt x="965200" y="0"/>
                </a:lnTo>
                <a:cubicBezTo>
                  <a:pt x="993237" y="0"/>
                  <a:pt x="1016000" y="22763"/>
                  <a:pt x="1016000" y="50800"/>
                </a:cubicBezTo>
                <a:lnTo>
                  <a:pt x="1016000" y="50800"/>
                </a:lnTo>
                <a:cubicBezTo>
                  <a:pt x="1016000" y="78837"/>
                  <a:pt x="993237" y="101600"/>
                  <a:pt x="9652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0" name="Shape 48"/>
          <p:cNvSpPr/>
          <p:nvPr/>
        </p:nvSpPr>
        <p:spPr>
          <a:xfrm>
            <a:off x="13937754" y="38608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0" y="0"/>
                </a:moveTo>
                <a:lnTo>
                  <a:pt x="1016000" y="0"/>
                </a:lnTo>
                <a:lnTo>
                  <a:pt x="1016000" y="101600"/>
                </a:lnTo>
                <a:lnTo>
                  <a:pt x="0" y="1016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Text 49"/>
          <p:cNvSpPr/>
          <p:nvPr/>
        </p:nvSpPr>
        <p:spPr>
          <a:xfrm>
            <a:off x="15055354" y="3784600"/>
            <a:ext cx="533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100%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2319000" y="42164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账单导入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13937754" y="43180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50800" y="0"/>
                </a:moveTo>
                <a:lnTo>
                  <a:pt x="965200" y="0"/>
                </a:lnTo>
                <a:cubicBezTo>
                  <a:pt x="993237" y="0"/>
                  <a:pt x="1016000" y="22763"/>
                  <a:pt x="1016000" y="50800"/>
                </a:cubicBezTo>
                <a:lnTo>
                  <a:pt x="1016000" y="50800"/>
                </a:lnTo>
                <a:cubicBezTo>
                  <a:pt x="1016000" y="78837"/>
                  <a:pt x="993237" y="101600"/>
                  <a:pt x="9652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4" name="Shape 52"/>
          <p:cNvSpPr/>
          <p:nvPr/>
        </p:nvSpPr>
        <p:spPr>
          <a:xfrm>
            <a:off x="13937754" y="43180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0" y="0"/>
                </a:moveTo>
                <a:lnTo>
                  <a:pt x="1016000" y="0"/>
                </a:lnTo>
                <a:lnTo>
                  <a:pt x="1016000" y="101600"/>
                </a:lnTo>
                <a:lnTo>
                  <a:pt x="0" y="1016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5" name="Text 53"/>
          <p:cNvSpPr/>
          <p:nvPr/>
        </p:nvSpPr>
        <p:spPr>
          <a:xfrm>
            <a:off x="15055354" y="4241800"/>
            <a:ext cx="533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100%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2319000" y="46736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定时收支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13937754" y="47752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50800" y="0"/>
                </a:moveTo>
                <a:lnTo>
                  <a:pt x="965200" y="0"/>
                </a:lnTo>
                <a:cubicBezTo>
                  <a:pt x="993237" y="0"/>
                  <a:pt x="1016000" y="22763"/>
                  <a:pt x="1016000" y="50800"/>
                </a:cubicBezTo>
                <a:lnTo>
                  <a:pt x="1016000" y="50800"/>
                </a:lnTo>
                <a:cubicBezTo>
                  <a:pt x="1016000" y="78837"/>
                  <a:pt x="993237" y="101600"/>
                  <a:pt x="9652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8" name="Shape 56"/>
          <p:cNvSpPr/>
          <p:nvPr/>
        </p:nvSpPr>
        <p:spPr>
          <a:xfrm>
            <a:off x="13937754" y="47752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0" y="0"/>
                </a:moveTo>
                <a:lnTo>
                  <a:pt x="1016000" y="0"/>
                </a:lnTo>
                <a:lnTo>
                  <a:pt x="1016000" y="101600"/>
                </a:lnTo>
                <a:lnTo>
                  <a:pt x="0" y="1016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9" name="Text 57"/>
          <p:cNvSpPr/>
          <p:nvPr/>
        </p:nvSpPr>
        <p:spPr>
          <a:xfrm>
            <a:off x="15055354" y="4699000"/>
            <a:ext cx="533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100%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12039600" y="7620000"/>
            <a:ext cx="3708400" cy="1270000"/>
          </a:xfrm>
          <a:custGeom>
            <a:avLst/>
            <a:gdLst/>
            <a:ahLst/>
            <a:cxnLst/>
            <a:rect l="l" t="t" r="r" b="b"/>
            <a:pathLst>
              <a:path w="3708400" h="1270000">
                <a:moveTo>
                  <a:pt x="50800" y="0"/>
                </a:moveTo>
                <a:lnTo>
                  <a:pt x="3606800" y="0"/>
                </a:lnTo>
                <a:cubicBezTo>
                  <a:pt x="3662875" y="0"/>
                  <a:pt x="3708400" y="45525"/>
                  <a:pt x="3708400" y="101600"/>
                </a:cubicBezTo>
                <a:lnTo>
                  <a:pt x="3708400" y="1168400"/>
                </a:lnTo>
                <a:cubicBezTo>
                  <a:pt x="3708400" y="1224475"/>
                  <a:pt x="3662875" y="1270000"/>
                  <a:pt x="3606800" y="1270000"/>
                </a:cubicBezTo>
                <a:lnTo>
                  <a:pt x="50800" y="1270000"/>
                </a:lnTo>
                <a:cubicBezTo>
                  <a:pt x="22763" y="1270000"/>
                  <a:pt x="0" y="1247237"/>
                  <a:pt x="0" y="1219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1" name="Shape 59"/>
          <p:cNvSpPr/>
          <p:nvPr/>
        </p:nvSpPr>
        <p:spPr>
          <a:xfrm>
            <a:off x="12039600" y="7620000"/>
            <a:ext cx="50800" cy="1270000"/>
          </a:xfrm>
          <a:custGeom>
            <a:avLst/>
            <a:gdLst/>
            <a:ahLst/>
            <a:cxnLst/>
            <a:rect l="l" t="t" r="r" b="b"/>
            <a:pathLst>
              <a:path w="50800" h="1270000">
                <a:moveTo>
                  <a:pt x="50800" y="0"/>
                </a:moveTo>
                <a:lnTo>
                  <a:pt x="50800" y="0"/>
                </a:lnTo>
                <a:lnTo>
                  <a:pt x="50800" y="1270000"/>
                </a:lnTo>
                <a:lnTo>
                  <a:pt x="50800" y="1270000"/>
                </a:lnTo>
                <a:cubicBezTo>
                  <a:pt x="22763" y="1270000"/>
                  <a:pt x="0" y="1247237"/>
                  <a:pt x="0" y="1219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2" name="Shape 60"/>
          <p:cNvSpPr/>
          <p:nvPr/>
        </p:nvSpPr>
        <p:spPr>
          <a:xfrm>
            <a:off x="12350750" y="81280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71586" y="0"/>
                </a:moveTo>
                <a:lnTo>
                  <a:pt x="182711" y="0"/>
                </a:lnTo>
                <a:cubicBezTo>
                  <a:pt x="195858" y="0"/>
                  <a:pt x="206573" y="10815"/>
                  <a:pt x="206077" y="23912"/>
                </a:cubicBezTo>
                <a:cubicBezTo>
                  <a:pt x="205978" y="26541"/>
                  <a:pt x="205879" y="29170"/>
                  <a:pt x="205730" y="31750"/>
                </a:cubicBezTo>
                <a:lnTo>
                  <a:pt x="230336" y="31750"/>
                </a:lnTo>
                <a:cubicBezTo>
                  <a:pt x="243284" y="31750"/>
                  <a:pt x="254695" y="42466"/>
                  <a:pt x="253702" y="56455"/>
                </a:cubicBezTo>
                <a:cubicBezTo>
                  <a:pt x="249982" y="107900"/>
                  <a:pt x="223689" y="136178"/>
                  <a:pt x="195163" y="150961"/>
                </a:cubicBezTo>
                <a:cubicBezTo>
                  <a:pt x="187325" y="155029"/>
                  <a:pt x="179338" y="158055"/>
                  <a:pt x="171748" y="160288"/>
                </a:cubicBezTo>
                <a:cubicBezTo>
                  <a:pt x="161727" y="174476"/>
                  <a:pt x="151309" y="181967"/>
                  <a:pt x="143024" y="185986"/>
                </a:cubicBezTo>
                <a:lnTo>
                  <a:pt x="143024" y="222250"/>
                </a:lnTo>
                <a:lnTo>
                  <a:pt x="174774" y="222250"/>
                </a:lnTo>
                <a:cubicBezTo>
                  <a:pt x="183555" y="222250"/>
                  <a:pt x="190649" y="229344"/>
                  <a:pt x="190649" y="238125"/>
                </a:cubicBezTo>
                <a:cubicBezTo>
                  <a:pt x="190649" y="246906"/>
                  <a:pt x="183555" y="254000"/>
                  <a:pt x="174774" y="254000"/>
                </a:cubicBezTo>
                <a:lnTo>
                  <a:pt x="79524" y="254000"/>
                </a:lnTo>
                <a:cubicBezTo>
                  <a:pt x="70743" y="254000"/>
                  <a:pt x="63649" y="246906"/>
                  <a:pt x="63649" y="238125"/>
                </a:cubicBezTo>
                <a:cubicBezTo>
                  <a:pt x="63649" y="229344"/>
                  <a:pt x="70743" y="222250"/>
                  <a:pt x="79524" y="222250"/>
                </a:cubicBezTo>
                <a:lnTo>
                  <a:pt x="111274" y="222250"/>
                </a:lnTo>
                <a:lnTo>
                  <a:pt x="111274" y="185986"/>
                </a:lnTo>
                <a:cubicBezTo>
                  <a:pt x="103336" y="182166"/>
                  <a:pt x="93464" y="175071"/>
                  <a:pt x="83840" y="162024"/>
                </a:cubicBezTo>
                <a:cubicBezTo>
                  <a:pt x="74712" y="159643"/>
                  <a:pt x="64790" y="156021"/>
                  <a:pt x="55116" y="150564"/>
                </a:cubicBezTo>
                <a:cubicBezTo>
                  <a:pt x="28277" y="135533"/>
                  <a:pt x="4068" y="107206"/>
                  <a:pt x="595" y="56356"/>
                </a:cubicBezTo>
                <a:cubicBezTo>
                  <a:pt x="-347" y="42416"/>
                  <a:pt x="11013" y="31700"/>
                  <a:pt x="23961" y="31700"/>
                </a:cubicBezTo>
                <a:lnTo>
                  <a:pt x="48568" y="31700"/>
                </a:lnTo>
                <a:cubicBezTo>
                  <a:pt x="48419" y="29121"/>
                  <a:pt x="48320" y="26541"/>
                  <a:pt x="48220" y="23862"/>
                </a:cubicBezTo>
                <a:cubicBezTo>
                  <a:pt x="47724" y="10716"/>
                  <a:pt x="58440" y="-50"/>
                  <a:pt x="71586" y="-50"/>
                </a:cubicBezTo>
                <a:close/>
                <a:moveTo>
                  <a:pt x="50354" y="55563"/>
                </a:moveTo>
                <a:lnTo>
                  <a:pt x="24358" y="55563"/>
                </a:lnTo>
                <a:cubicBezTo>
                  <a:pt x="27434" y="97582"/>
                  <a:pt x="46732" y="118616"/>
                  <a:pt x="66625" y="129778"/>
                </a:cubicBezTo>
                <a:cubicBezTo>
                  <a:pt x="59482" y="111274"/>
                  <a:pt x="53578" y="87114"/>
                  <a:pt x="50354" y="55563"/>
                </a:cubicBezTo>
                <a:close/>
                <a:moveTo>
                  <a:pt x="188516" y="127397"/>
                </a:moveTo>
                <a:cubicBezTo>
                  <a:pt x="208607" y="115590"/>
                  <a:pt x="226764" y="94605"/>
                  <a:pt x="229840" y="55563"/>
                </a:cubicBezTo>
                <a:lnTo>
                  <a:pt x="203895" y="55563"/>
                </a:lnTo>
                <a:cubicBezTo>
                  <a:pt x="200819" y="85775"/>
                  <a:pt x="195263" y="109240"/>
                  <a:pt x="188516" y="12739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3" name="Text 61"/>
          <p:cNvSpPr/>
          <p:nvPr/>
        </p:nvSpPr>
        <p:spPr>
          <a:xfrm>
            <a:off x="12788900" y="7874000"/>
            <a:ext cx="101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项目状态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12788900" y="8229600"/>
            <a:ext cx="1066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已完成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2260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 MANAGEMENT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用户管理模块演示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登录注册功能与用户信息管理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33400" y="2032000"/>
            <a:ext cx="7493000" cy="5334000"/>
          </a:xfrm>
          <a:custGeom>
            <a:avLst/>
            <a:gdLst/>
            <a:ahLst/>
            <a:cxnLst/>
            <a:rect l="l" t="t" r="r" b="b"/>
            <a:pathLst>
              <a:path w="7493000" h="5334000">
                <a:moveTo>
                  <a:pt x="50800" y="0"/>
                </a:moveTo>
                <a:lnTo>
                  <a:pt x="7391387" y="0"/>
                </a:lnTo>
                <a:cubicBezTo>
                  <a:pt x="7447506" y="0"/>
                  <a:pt x="7493000" y="45494"/>
                  <a:pt x="7493000" y="101613"/>
                </a:cubicBezTo>
                <a:lnTo>
                  <a:pt x="7493000" y="5232387"/>
                </a:lnTo>
                <a:cubicBezTo>
                  <a:pt x="7493000" y="5288506"/>
                  <a:pt x="7447506" y="5334000"/>
                  <a:pt x="7391387" y="5334000"/>
                </a:cubicBezTo>
                <a:lnTo>
                  <a:pt x="50800" y="5334000"/>
                </a:lnTo>
                <a:cubicBezTo>
                  <a:pt x="22744" y="5334000"/>
                  <a:pt x="0" y="5311256"/>
                  <a:pt x="0" y="5283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33400" y="2032000"/>
            <a:ext cx="50800" cy="5334000"/>
          </a:xfrm>
          <a:custGeom>
            <a:avLst/>
            <a:gdLst/>
            <a:ahLst/>
            <a:cxnLst/>
            <a:rect l="l" t="t" r="r" b="b"/>
            <a:pathLst>
              <a:path w="50800" h="5334000">
                <a:moveTo>
                  <a:pt x="50800" y="0"/>
                </a:moveTo>
                <a:lnTo>
                  <a:pt x="50800" y="0"/>
                </a:lnTo>
                <a:lnTo>
                  <a:pt x="50800" y="5334000"/>
                </a:lnTo>
                <a:lnTo>
                  <a:pt x="50800" y="5334000"/>
                </a:lnTo>
                <a:cubicBezTo>
                  <a:pt x="22763" y="5334000"/>
                  <a:pt x="0" y="5311237"/>
                  <a:pt x="0" y="5283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844550" y="2336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71152" y="135434"/>
                </a:moveTo>
                <a:cubicBezTo>
                  <a:pt x="175816" y="130770"/>
                  <a:pt x="175816" y="123230"/>
                  <a:pt x="171152" y="118616"/>
                </a:cubicBezTo>
                <a:lnTo>
                  <a:pt x="99715" y="47129"/>
                </a:lnTo>
                <a:cubicBezTo>
                  <a:pt x="96292" y="43706"/>
                  <a:pt x="91182" y="42714"/>
                  <a:pt x="86717" y="44549"/>
                </a:cubicBezTo>
                <a:cubicBezTo>
                  <a:pt x="82252" y="46385"/>
                  <a:pt x="79375" y="50750"/>
                  <a:pt x="79375" y="55563"/>
                </a:cubicBezTo>
                <a:lnTo>
                  <a:pt x="79375" y="95250"/>
                </a:lnTo>
                <a:lnTo>
                  <a:pt x="23812" y="95250"/>
                </a:lnTo>
                <a:cubicBezTo>
                  <a:pt x="10666" y="95250"/>
                  <a:pt x="0" y="105916"/>
                  <a:pt x="0" y="119063"/>
                </a:cubicBezTo>
                <a:lnTo>
                  <a:pt x="0" y="134938"/>
                </a:lnTo>
                <a:cubicBezTo>
                  <a:pt x="0" y="148084"/>
                  <a:pt x="10666" y="158750"/>
                  <a:pt x="23812" y="158750"/>
                </a:cubicBezTo>
                <a:lnTo>
                  <a:pt x="79375" y="158750"/>
                </a:lnTo>
                <a:lnTo>
                  <a:pt x="79375" y="198438"/>
                </a:lnTo>
                <a:cubicBezTo>
                  <a:pt x="79375" y="203250"/>
                  <a:pt x="82252" y="207615"/>
                  <a:pt x="86717" y="209451"/>
                </a:cubicBezTo>
                <a:cubicBezTo>
                  <a:pt x="91182" y="211286"/>
                  <a:pt x="96292" y="210294"/>
                  <a:pt x="99715" y="206871"/>
                </a:cubicBezTo>
                <a:lnTo>
                  <a:pt x="171152" y="135434"/>
                </a:lnTo>
                <a:close/>
                <a:moveTo>
                  <a:pt x="174625" y="206375"/>
                </a:moveTo>
                <a:cubicBezTo>
                  <a:pt x="165844" y="206375"/>
                  <a:pt x="158750" y="213469"/>
                  <a:pt x="158750" y="222250"/>
                </a:cubicBezTo>
                <a:cubicBezTo>
                  <a:pt x="158750" y="231031"/>
                  <a:pt x="165844" y="238125"/>
                  <a:pt x="174625" y="238125"/>
                </a:cubicBezTo>
                <a:lnTo>
                  <a:pt x="206375" y="238125"/>
                </a:lnTo>
                <a:cubicBezTo>
                  <a:pt x="232668" y="238125"/>
                  <a:pt x="254000" y="216793"/>
                  <a:pt x="254000" y="190500"/>
                </a:cubicBezTo>
                <a:lnTo>
                  <a:pt x="254000" y="63500"/>
                </a:lnTo>
                <a:cubicBezTo>
                  <a:pt x="254000" y="37207"/>
                  <a:pt x="232668" y="15875"/>
                  <a:pt x="206375" y="15875"/>
                </a:cubicBezTo>
                <a:lnTo>
                  <a:pt x="174625" y="15875"/>
                </a:lnTo>
                <a:cubicBezTo>
                  <a:pt x="165844" y="15875"/>
                  <a:pt x="158750" y="22969"/>
                  <a:pt x="158750" y="31750"/>
                </a:cubicBezTo>
                <a:cubicBezTo>
                  <a:pt x="158750" y="40531"/>
                  <a:pt x="165844" y="47625"/>
                  <a:pt x="174625" y="47625"/>
                </a:cubicBezTo>
                <a:lnTo>
                  <a:pt x="206375" y="47625"/>
                </a:lnTo>
                <a:cubicBezTo>
                  <a:pt x="215156" y="47625"/>
                  <a:pt x="222250" y="54719"/>
                  <a:pt x="222250" y="63500"/>
                </a:cubicBezTo>
                <a:lnTo>
                  <a:pt x="222250" y="190500"/>
                </a:lnTo>
                <a:cubicBezTo>
                  <a:pt x="222250" y="199281"/>
                  <a:pt x="215156" y="206375"/>
                  <a:pt x="206375" y="206375"/>
                </a:cubicBezTo>
                <a:lnTo>
                  <a:pt x="174625" y="206375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130300" y="2286000"/>
            <a:ext cx="6769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登录注册界面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819150" y="2800350"/>
            <a:ext cx="6946900" cy="4305300"/>
          </a:xfrm>
          <a:custGeom>
            <a:avLst/>
            <a:gdLst/>
            <a:ahLst/>
            <a:cxnLst/>
            <a:rect l="l" t="t" r="r" b="b"/>
            <a:pathLst>
              <a:path w="6946900" h="4305300">
                <a:moveTo>
                  <a:pt x="101605" y="0"/>
                </a:moveTo>
                <a:lnTo>
                  <a:pt x="6845295" y="0"/>
                </a:lnTo>
                <a:cubicBezTo>
                  <a:pt x="6901410" y="0"/>
                  <a:pt x="6946900" y="45490"/>
                  <a:pt x="6946900" y="101605"/>
                </a:cubicBezTo>
                <a:lnTo>
                  <a:pt x="6946900" y="4203695"/>
                </a:lnTo>
                <a:cubicBezTo>
                  <a:pt x="6946900" y="4259810"/>
                  <a:pt x="6901410" y="4305300"/>
                  <a:pt x="6845295" y="4305300"/>
                </a:cubicBezTo>
                <a:lnTo>
                  <a:pt x="101605" y="4305300"/>
                </a:lnTo>
                <a:cubicBezTo>
                  <a:pt x="45490" y="4305300"/>
                  <a:pt x="0" y="4259810"/>
                  <a:pt x="0" y="42036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Shape 9"/>
          <p:cNvSpPr/>
          <p:nvPr/>
        </p:nvSpPr>
        <p:spPr>
          <a:xfrm>
            <a:off x="2260600" y="3276600"/>
            <a:ext cx="4064000" cy="3352800"/>
          </a:xfrm>
          <a:custGeom>
            <a:avLst/>
            <a:gdLst/>
            <a:ahLst/>
            <a:cxnLst/>
            <a:rect l="l" t="t" r="r" b="b"/>
            <a:pathLst>
              <a:path w="4064000" h="3352800">
                <a:moveTo>
                  <a:pt x="101590" y="0"/>
                </a:moveTo>
                <a:lnTo>
                  <a:pt x="3962410" y="0"/>
                </a:lnTo>
                <a:cubicBezTo>
                  <a:pt x="4018517" y="0"/>
                  <a:pt x="4064000" y="45483"/>
                  <a:pt x="4064000" y="101590"/>
                </a:cubicBezTo>
                <a:lnTo>
                  <a:pt x="4064000" y="3251210"/>
                </a:lnTo>
                <a:cubicBezTo>
                  <a:pt x="4064000" y="3307317"/>
                  <a:pt x="4018517" y="3352800"/>
                  <a:pt x="3962410" y="3352800"/>
                </a:cubicBezTo>
                <a:lnTo>
                  <a:pt x="101590" y="3352800"/>
                </a:lnTo>
                <a:cubicBezTo>
                  <a:pt x="45483" y="3352800"/>
                  <a:pt x="0" y="3307317"/>
                  <a:pt x="0" y="32512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4A5568">
              <a:alpha val="7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2501900" y="3581400"/>
            <a:ext cx="3581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用户登录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2571750" y="4146550"/>
            <a:ext cx="3441700" cy="469900"/>
          </a:xfrm>
          <a:custGeom>
            <a:avLst/>
            <a:gdLst/>
            <a:ahLst/>
            <a:cxnLst/>
            <a:rect l="l" t="t" r="r" b="b"/>
            <a:pathLst>
              <a:path w="3441700" h="469900">
                <a:moveTo>
                  <a:pt x="50801" y="0"/>
                </a:moveTo>
                <a:lnTo>
                  <a:pt x="3390899" y="0"/>
                </a:lnTo>
                <a:cubicBezTo>
                  <a:pt x="3418956" y="0"/>
                  <a:pt x="3441700" y="22744"/>
                  <a:pt x="3441700" y="50801"/>
                </a:cubicBezTo>
                <a:lnTo>
                  <a:pt x="3441700" y="419099"/>
                </a:lnTo>
                <a:cubicBezTo>
                  <a:pt x="3441700" y="447156"/>
                  <a:pt x="3418956" y="469900"/>
                  <a:pt x="3390899" y="469900"/>
                </a:cubicBezTo>
                <a:lnTo>
                  <a:pt x="50801" y="469900"/>
                </a:lnTo>
                <a:cubicBezTo>
                  <a:pt x="22744" y="469900"/>
                  <a:pt x="0" y="447156"/>
                  <a:pt x="0" y="4190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Shape 12"/>
          <p:cNvSpPr/>
          <p:nvPr/>
        </p:nvSpPr>
        <p:spPr>
          <a:xfrm>
            <a:off x="2571750" y="4781550"/>
            <a:ext cx="3441700" cy="469900"/>
          </a:xfrm>
          <a:custGeom>
            <a:avLst/>
            <a:gdLst/>
            <a:ahLst/>
            <a:cxnLst/>
            <a:rect l="l" t="t" r="r" b="b"/>
            <a:pathLst>
              <a:path w="3441700" h="469900">
                <a:moveTo>
                  <a:pt x="50801" y="0"/>
                </a:moveTo>
                <a:lnTo>
                  <a:pt x="3390899" y="0"/>
                </a:lnTo>
                <a:cubicBezTo>
                  <a:pt x="3418956" y="0"/>
                  <a:pt x="3441700" y="22744"/>
                  <a:pt x="3441700" y="50801"/>
                </a:cubicBezTo>
                <a:lnTo>
                  <a:pt x="3441700" y="419099"/>
                </a:lnTo>
                <a:cubicBezTo>
                  <a:pt x="3441700" y="447156"/>
                  <a:pt x="3418956" y="469900"/>
                  <a:pt x="3390899" y="469900"/>
                </a:cubicBezTo>
                <a:lnTo>
                  <a:pt x="50801" y="469900"/>
                </a:lnTo>
                <a:cubicBezTo>
                  <a:pt x="22744" y="469900"/>
                  <a:pt x="0" y="447156"/>
                  <a:pt x="0" y="4190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Shape 13"/>
          <p:cNvSpPr/>
          <p:nvPr/>
        </p:nvSpPr>
        <p:spPr>
          <a:xfrm>
            <a:off x="2565400" y="5410200"/>
            <a:ext cx="3454400" cy="457200"/>
          </a:xfrm>
          <a:custGeom>
            <a:avLst/>
            <a:gdLst/>
            <a:ahLst/>
            <a:cxnLst/>
            <a:rect l="l" t="t" r="r" b="b"/>
            <a:pathLst>
              <a:path w="3454400" h="457200">
                <a:moveTo>
                  <a:pt x="50799" y="0"/>
                </a:moveTo>
                <a:lnTo>
                  <a:pt x="3403601" y="0"/>
                </a:lnTo>
                <a:cubicBezTo>
                  <a:pt x="3431656" y="0"/>
                  <a:pt x="3454400" y="22744"/>
                  <a:pt x="3454400" y="50799"/>
                </a:cubicBezTo>
                <a:lnTo>
                  <a:pt x="3454400" y="406401"/>
                </a:lnTo>
                <a:cubicBezTo>
                  <a:pt x="3454400" y="434456"/>
                  <a:pt x="3431656" y="457200"/>
                  <a:pt x="34036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2520950" y="5410200"/>
            <a:ext cx="3543300" cy="457200"/>
          </a:xfrm>
          <a:prstGeom prst="rect">
            <a:avLst/>
          </a:prstGeom>
          <a:noFill/>
          <a:ln/>
        </p:spPr>
        <p:txBody>
          <a:bodyPr wrap="square" lIns="0" tIns="101600" rIns="0" bIns="10160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登录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3329781" y="6064250"/>
            <a:ext cx="1155700" cy="234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还没有账号？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455319" y="6064250"/>
            <a:ext cx="800100" cy="234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立即注册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255000" y="2032000"/>
            <a:ext cx="7493000" cy="5334000"/>
          </a:xfrm>
          <a:custGeom>
            <a:avLst/>
            <a:gdLst/>
            <a:ahLst/>
            <a:cxnLst/>
            <a:rect l="l" t="t" r="r" b="b"/>
            <a:pathLst>
              <a:path w="7493000" h="5334000">
                <a:moveTo>
                  <a:pt x="50800" y="0"/>
                </a:moveTo>
                <a:lnTo>
                  <a:pt x="7391387" y="0"/>
                </a:lnTo>
                <a:cubicBezTo>
                  <a:pt x="7447506" y="0"/>
                  <a:pt x="7493000" y="45494"/>
                  <a:pt x="7493000" y="101613"/>
                </a:cubicBezTo>
                <a:lnTo>
                  <a:pt x="7493000" y="5232387"/>
                </a:lnTo>
                <a:cubicBezTo>
                  <a:pt x="7493000" y="5288506"/>
                  <a:pt x="7447506" y="5334000"/>
                  <a:pt x="7391387" y="5334000"/>
                </a:cubicBezTo>
                <a:lnTo>
                  <a:pt x="50800" y="5334000"/>
                </a:lnTo>
                <a:cubicBezTo>
                  <a:pt x="22744" y="5334000"/>
                  <a:pt x="0" y="5311256"/>
                  <a:pt x="0" y="5283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Shape 18"/>
          <p:cNvSpPr/>
          <p:nvPr/>
        </p:nvSpPr>
        <p:spPr>
          <a:xfrm>
            <a:off x="8255000" y="2032000"/>
            <a:ext cx="50800" cy="5334000"/>
          </a:xfrm>
          <a:custGeom>
            <a:avLst/>
            <a:gdLst/>
            <a:ahLst/>
            <a:cxnLst/>
            <a:rect l="l" t="t" r="r" b="b"/>
            <a:pathLst>
              <a:path w="50800" h="5334000">
                <a:moveTo>
                  <a:pt x="50800" y="0"/>
                </a:moveTo>
                <a:lnTo>
                  <a:pt x="50800" y="0"/>
                </a:lnTo>
                <a:lnTo>
                  <a:pt x="50800" y="5334000"/>
                </a:lnTo>
                <a:lnTo>
                  <a:pt x="50800" y="5334000"/>
                </a:lnTo>
                <a:cubicBezTo>
                  <a:pt x="22763" y="5334000"/>
                  <a:pt x="0" y="5311237"/>
                  <a:pt x="0" y="5283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Shape 19"/>
          <p:cNvSpPr/>
          <p:nvPr/>
        </p:nvSpPr>
        <p:spPr>
          <a:xfrm>
            <a:off x="8534400" y="2336800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127248" y="3969"/>
                </a:moveTo>
                <a:cubicBezTo>
                  <a:pt x="160104" y="3969"/>
                  <a:pt x="186779" y="30644"/>
                  <a:pt x="186779" y="63500"/>
                </a:cubicBezTo>
                <a:cubicBezTo>
                  <a:pt x="186779" y="96356"/>
                  <a:pt x="160104" y="123031"/>
                  <a:pt x="127248" y="123031"/>
                </a:cubicBezTo>
                <a:cubicBezTo>
                  <a:pt x="94392" y="123031"/>
                  <a:pt x="67717" y="96356"/>
                  <a:pt x="67717" y="63500"/>
                </a:cubicBezTo>
                <a:cubicBezTo>
                  <a:pt x="67717" y="30644"/>
                  <a:pt x="94392" y="3969"/>
                  <a:pt x="127248" y="3969"/>
                </a:cubicBezTo>
                <a:close/>
                <a:moveTo>
                  <a:pt x="112464" y="150813"/>
                </a:moveTo>
                <a:lnTo>
                  <a:pt x="141932" y="150813"/>
                </a:lnTo>
                <a:lnTo>
                  <a:pt x="142677" y="150813"/>
                </a:lnTo>
                <a:cubicBezTo>
                  <a:pt x="136277" y="164108"/>
                  <a:pt x="138807" y="179685"/>
                  <a:pt x="148382" y="190252"/>
                </a:cubicBezTo>
                <a:cubicBezTo>
                  <a:pt x="138361" y="201315"/>
                  <a:pt x="136079" y="217934"/>
                  <a:pt x="143718" y="231626"/>
                </a:cubicBezTo>
                <a:lnTo>
                  <a:pt x="154880" y="251668"/>
                </a:lnTo>
                <a:cubicBezTo>
                  <a:pt x="155327" y="252462"/>
                  <a:pt x="155823" y="253256"/>
                  <a:pt x="156319" y="254000"/>
                </a:cubicBezTo>
                <a:lnTo>
                  <a:pt x="38745" y="254000"/>
                </a:lnTo>
                <a:cubicBezTo>
                  <a:pt x="30609" y="254000"/>
                  <a:pt x="24011" y="247402"/>
                  <a:pt x="24011" y="239266"/>
                </a:cubicBezTo>
                <a:cubicBezTo>
                  <a:pt x="24011" y="190401"/>
                  <a:pt x="63599" y="150812"/>
                  <a:pt x="112464" y="150812"/>
                </a:cubicBezTo>
                <a:close/>
                <a:moveTo>
                  <a:pt x="214610" y="122833"/>
                </a:moveTo>
                <a:cubicBezTo>
                  <a:pt x="214610" y="116235"/>
                  <a:pt x="219918" y="110927"/>
                  <a:pt x="226516" y="110927"/>
                </a:cubicBezTo>
                <a:lnTo>
                  <a:pt x="250329" y="110927"/>
                </a:lnTo>
                <a:cubicBezTo>
                  <a:pt x="256927" y="110927"/>
                  <a:pt x="262235" y="116235"/>
                  <a:pt x="262235" y="122833"/>
                </a:cubicBezTo>
                <a:lnTo>
                  <a:pt x="262235" y="125859"/>
                </a:lnTo>
                <a:cubicBezTo>
                  <a:pt x="262235" y="135235"/>
                  <a:pt x="274191" y="142131"/>
                  <a:pt x="282327" y="137468"/>
                </a:cubicBezTo>
                <a:lnTo>
                  <a:pt x="284807" y="136029"/>
                </a:lnTo>
                <a:cubicBezTo>
                  <a:pt x="290562" y="132705"/>
                  <a:pt x="297954" y="134739"/>
                  <a:pt x="301179" y="140543"/>
                </a:cubicBezTo>
                <a:lnTo>
                  <a:pt x="312291" y="160486"/>
                </a:lnTo>
                <a:cubicBezTo>
                  <a:pt x="315367" y="166043"/>
                  <a:pt x="313581" y="172988"/>
                  <a:pt x="308223" y="176361"/>
                </a:cubicBezTo>
                <a:lnTo>
                  <a:pt x="305891" y="177800"/>
                </a:lnTo>
                <a:cubicBezTo>
                  <a:pt x="297855" y="182811"/>
                  <a:pt x="297855" y="197594"/>
                  <a:pt x="305891" y="202654"/>
                </a:cubicBezTo>
                <a:lnTo>
                  <a:pt x="308173" y="204093"/>
                </a:lnTo>
                <a:cubicBezTo>
                  <a:pt x="313531" y="207466"/>
                  <a:pt x="315367" y="214412"/>
                  <a:pt x="312291" y="219968"/>
                </a:cubicBezTo>
                <a:lnTo>
                  <a:pt x="301129" y="240010"/>
                </a:lnTo>
                <a:cubicBezTo>
                  <a:pt x="297904" y="245814"/>
                  <a:pt x="290513" y="247898"/>
                  <a:pt x="284758" y="244525"/>
                </a:cubicBezTo>
                <a:lnTo>
                  <a:pt x="282327" y="243086"/>
                </a:lnTo>
                <a:cubicBezTo>
                  <a:pt x="274191" y="238373"/>
                  <a:pt x="262235" y="245318"/>
                  <a:pt x="262235" y="254695"/>
                </a:cubicBezTo>
                <a:lnTo>
                  <a:pt x="262235" y="257721"/>
                </a:lnTo>
                <a:cubicBezTo>
                  <a:pt x="262235" y="264319"/>
                  <a:pt x="256927" y="269627"/>
                  <a:pt x="250329" y="269627"/>
                </a:cubicBezTo>
                <a:lnTo>
                  <a:pt x="226516" y="269627"/>
                </a:lnTo>
                <a:cubicBezTo>
                  <a:pt x="219918" y="269627"/>
                  <a:pt x="214610" y="264319"/>
                  <a:pt x="214610" y="257721"/>
                </a:cubicBezTo>
                <a:lnTo>
                  <a:pt x="214610" y="254794"/>
                </a:lnTo>
                <a:cubicBezTo>
                  <a:pt x="214610" y="245368"/>
                  <a:pt x="202605" y="238423"/>
                  <a:pt x="194419" y="243136"/>
                </a:cubicBezTo>
                <a:lnTo>
                  <a:pt x="192038" y="244525"/>
                </a:lnTo>
                <a:cubicBezTo>
                  <a:pt x="186283" y="247848"/>
                  <a:pt x="178941" y="245814"/>
                  <a:pt x="175667" y="240010"/>
                </a:cubicBezTo>
                <a:lnTo>
                  <a:pt x="164455" y="219968"/>
                </a:lnTo>
                <a:cubicBezTo>
                  <a:pt x="161379" y="214412"/>
                  <a:pt x="163165" y="207417"/>
                  <a:pt x="168573" y="204043"/>
                </a:cubicBezTo>
                <a:lnTo>
                  <a:pt x="170755" y="202704"/>
                </a:lnTo>
                <a:cubicBezTo>
                  <a:pt x="178842" y="197693"/>
                  <a:pt x="178842" y="182811"/>
                  <a:pt x="170755" y="177800"/>
                </a:cubicBezTo>
                <a:lnTo>
                  <a:pt x="168523" y="176411"/>
                </a:lnTo>
                <a:cubicBezTo>
                  <a:pt x="163116" y="173038"/>
                  <a:pt x="161330" y="166043"/>
                  <a:pt x="164405" y="160486"/>
                </a:cubicBezTo>
                <a:lnTo>
                  <a:pt x="175568" y="140494"/>
                </a:lnTo>
                <a:cubicBezTo>
                  <a:pt x="178792" y="134689"/>
                  <a:pt x="186184" y="132655"/>
                  <a:pt x="191889" y="135979"/>
                </a:cubicBezTo>
                <a:lnTo>
                  <a:pt x="194270" y="137368"/>
                </a:lnTo>
                <a:cubicBezTo>
                  <a:pt x="202456" y="142081"/>
                  <a:pt x="214461" y="135136"/>
                  <a:pt x="214461" y="125710"/>
                </a:cubicBezTo>
                <a:lnTo>
                  <a:pt x="214461" y="122783"/>
                </a:lnTo>
                <a:close/>
                <a:moveTo>
                  <a:pt x="264170" y="190401"/>
                </a:moveTo>
                <a:cubicBezTo>
                  <a:pt x="264170" y="176163"/>
                  <a:pt x="252611" y="164604"/>
                  <a:pt x="238373" y="164604"/>
                </a:cubicBezTo>
                <a:cubicBezTo>
                  <a:pt x="224135" y="164604"/>
                  <a:pt x="212576" y="176163"/>
                  <a:pt x="212576" y="190401"/>
                </a:cubicBezTo>
                <a:cubicBezTo>
                  <a:pt x="212576" y="204638"/>
                  <a:pt x="224135" y="216198"/>
                  <a:pt x="238373" y="216198"/>
                </a:cubicBezTo>
                <a:cubicBezTo>
                  <a:pt x="252611" y="216198"/>
                  <a:pt x="264170" y="204638"/>
                  <a:pt x="264170" y="190401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8851900" y="2286000"/>
            <a:ext cx="6769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用户设置界面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8540750" y="2800350"/>
            <a:ext cx="6946900" cy="4305300"/>
          </a:xfrm>
          <a:custGeom>
            <a:avLst/>
            <a:gdLst/>
            <a:ahLst/>
            <a:cxnLst/>
            <a:rect l="l" t="t" r="r" b="b"/>
            <a:pathLst>
              <a:path w="6946900" h="4305300">
                <a:moveTo>
                  <a:pt x="101605" y="0"/>
                </a:moveTo>
                <a:lnTo>
                  <a:pt x="6845295" y="0"/>
                </a:lnTo>
                <a:cubicBezTo>
                  <a:pt x="6901410" y="0"/>
                  <a:pt x="6946900" y="45490"/>
                  <a:pt x="6946900" y="101605"/>
                </a:cubicBezTo>
                <a:lnTo>
                  <a:pt x="6946900" y="4203695"/>
                </a:lnTo>
                <a:cubicBezTo>
                  <a:pt x="6946900" y="4259810"/>
                  <a:pt x="6901410" y="4305300"/>
                  <a:pt x="6845295" y="4305300"/>
                </a:cubicBezTo>
                <a:lnTo>
                  <a:pt x="101605" y="4305300"/>
                </a:lnTo>
                <a:cubicBezTo>
                  <a:pt x="45490" y="4305300"/>
                  <a:pt x="0" y="4259810"/>
                  <a:pt x="0" y="42036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9982200" y="3200400"/>
            <a:ext cx="4064000" cy="3505200"/>
          </a:xfrm>
          <a:custGeom>
            <a:avLst/>
            <a:gdLst/>
            <a:ahLst/>
            <a:cxnLst/>
            <a:rect l="l" t="t" r="r" b="b"/>
            <a:pathLst>
              <a:path w="4064000" h="3505200">
                <a:moveTo>
                  <a:pt x="101616" y="0"/>
                </a:moveTo>
                <a:lnTo>
                  <a:pt x="3962384" y="0"/>
                </a:lnTo>
                <a:cubicBezTo>
                  <a:pt x="4018505" y="0"/>
                  <a:pt x="4064000" y="45495"/>
                  <a:pt x="4064000" y="101616"/>
                </a:cubicBezTo>
                <a:lnTo>
                  <a:pt x="4064000" y="3403584"/>
                </a:lnTo>
                <a:cubicBezTo>
                  <a:pt x="4064000" y="3459705"/>
                  <a:pt x="4018505" y="3505200"/>
                  <a:pt x="3962384" y="3505200"/>
                </a:cubicBezTo>
                <a:lnTo>
                  <a:pt x="101616" y="3505200"/>
                </a:lnTo>
                <a:cubicBezTo>
                  <a:pt x="45495" y="3505200"/>
                  <a:pt x="0" y="3459705"/>
                  <a:pt x="0" y="3403584"/>
                </a:cubicBezTo>
                <a:lnTo>
                  <a:pt x="0" y="101616"/>
                </a:lnTo>
                <a:cubicBezTo>
                  <a:pt x="0" y="45532"/>
                  <a:pt x="45532" y="0"/>
                  <a:pt x="101616" y="0"/>
                </a:cubicBezTo>
                <a:close/>
              </a:path>
            </a:pathLst>
          </a:custGeom>
          <a:solidFill>
            <a:srgbClr val="4A5568">
              <a:alpha val="7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3"/>
          <p:cNvSpPr/>
          <p:nvPr/>
        </p:nvSpPr>
        <p:spPr>
          <a:xfrm>
            <a:off x="10223500" y="3505200"/>
            <a:ext cx="3581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个人设置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0287000" y="4064000"/>
            <a:ext cx="3543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用户名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10293350" y="4375150"/>
            <a:ext cx="3441700" cy="469900"/>
          </a:xfrm>
          <a:custGeom>
            <a:avLst/>
            <a:gdLst/>
            <a:ahLst/>
            <a:cxnLst/>
            <a:rect l="l" t="t" r="r" b="b"/>
            <a:pathLst>
              <a:path w="3441700" h="469900">
                <a:moveTo>
                  <a:pt x="50801" y="0"/>
                </a:moveTo>
                <a:lnTo>
                  <a:pt x="3390899" y="0"/>
                </a:lnTo>
                <a:cubicBezTo>
                  <a:pt x="3418956" y="0"/>
                  <a:pt x="3441700" y="22744"/>
                  <a:pt x="3441700" y="50801"/>
                </a:cubicBezTo>
                <a:lnTo>
                  <a:pt x="3441700" y="419099"/>
                </a:lnTo>
                <a:cubicBezTo>
                  <a:pt x="3441700" y="447156"/>
                  <a:pt x="3418956" y="469900"/>
                  <a:pt x="3390899" y="469900"/>
                </a:cubicBezTo>
                <a:lnTo>
                  <a:pt x="50801" y="469900"/>
                </a:lnTo>
                <a:cubicBezTo>
                  <a:pt x="22744" y="469900"/>
                  <a:pt x="0" y="447156"/>
                  <a:pt x="0" y="4190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6"/>
          <p:cNvSpPr/>
          <p:nvPr/>
        </p:nvSpPr>
        <p:spPr>
          <a:xfrm>
            <a:off x="10287000" y="5003800"/>
            <a:ext cx="3543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新密码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10293350" y="5314950"/>
            <a:ext cx="3441700" cy="469900"/>
          </a:xfrm>
          <a:custGeom>
            <a:avLst/>
            <a:gdLst/>
            <a:ahLst/>
            <a:cxnLst/>
            <a:rect l="l" t="t" r="r" b="b"/>
            <a:pathLst>
              <a:path w="3441700" h="469900">
                <a:moveTo>
                  <a:pt x="50801" y="0"/>
                </a:moveTo>
                <a:lnTo>
                  <a:pt x="3390899" y="0"/>
                </a:lnTo>
                <a:cubicBezTo>
                  <a:pt x="3418956" y="0"/>
                  <a:pt x="3441700" y="22744"/>
                  <a:pt x="3441700" y="50801"/>
                </a:cubicBezTo>
                <a:lnTo>
                  <a:pt x="3441700" y="419099"/>
                </a:lnTo>
                <a:cubicBezTo>
                  <a:pt x="3441700" y="447156"/>
                  <a:pt x="3418956" y="469900"/>
                  <a:pt x="3390899" y="469900"/>
                </a:cubicBezTo>
                <a:lnTo>
                  <a:pt x="50801" y="469900"/>
                </a:lnTo>
                <a:cubicBezTo>
                  <a:pt x="22744" y="469900"/>
                  <a:pt x="0" y="447156"/>
                  <a:pt x="0" y="4190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" name="Shape 28"/>
          <p:cNvSpPr/>
          <p:nvPr/>
        </p:nvSpPr>
        <p:spPr>
          <a:xfrm>
            <a:off x="10287000" y="5943600"/>
            <a:ext cx="3454400" cy="457200"/>
          </a:xfrm>
          <a:custGeom>
            <a:avLst/>
            <a:gdLst/>
            <a:ahLst/>
            <a:cxnLst/>
            <a:rect l="l" t="t" r="r" b="b"/>
            <a:pathLst>
              <a:path w="3454400" h="457200">
                <a:moveTo>
                  <a:pt x="50799" y="0"/>
                </a:moveTo>
                <a:lnTo>
                  <a:pt x="3403601" y="0"/>
                </a:lnTo>
                <a:cubicBezTo>
                  <a:pt x="3431656" y="0"/>
                  <a:pt x="3454400" y="22744"/>
                  <a:pt x="3454400" y="50799"/>
                </a:cubicBezTo>
                <a:lnTo>
                  <a:pt x="3454400" y="406401"/>
                </a:lnTo>
                <a:cubicBezTo>
                  <a:pt x="3454400" y="434456"/>
                  <a:pt x="3431656" y="457200"/>
                  <a:pt x="34036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10242550" y="5943600"/>
            <a:ext cx="3543300" cy="457200"/>
          </a:xfrm>
          <a:prstGeom prst="rect">
            <a:avLst/>
          </a:prstGeom>
          <a:noFill/>
          <a:ln/>
        </p:spPr>
        <p:txBody>
          <a:bodyPr wrap="square" lIns="0" tIns="101600" rIns="0" bIns="10160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保存修改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508000" y="7569200"/>
            <a:ext cx="4940300" cy="1066800"/>
          </a:xfrm>
          <a:custGeom>
            <a:avLst/>
            <a:gdLst/>
            <a:ahLst/>
            <a:cxnLst/>
            <a:rect l="l" t="t" r="r" b="b"/>
            <a:pathLst>
              <a:path w="4940300" h="1066800">
                <a:moveTo>
                  <a:pt x="101602" y="0"/>
                </a:moveTo>
                <a:lnTo>
                  <a:pt x="4838698" y="0"/>
                </a:lnTo>
                <a:cubicBezTo>
                  <a:pt x="4894811" y="0"/>
                  <a:pt x="4940300" y="45489"/>
                  <a:pt x="4940300" y="101602"/>
                </a:cubicBezTo>
                <a:lnTo>
                  <a:pt x="4940300" y="965198"/>
                </a:lnTo>
                <a:cubicBezTo>
                  <a:pt x="4940300" y="1021311"/>
                  <a:pt x="4894811" y="1066800"/>
                  <a:pt x="4838698" y="1066800"/>
                </a:cubicBezTo>
                <a:lnTo>
                  <a:pt x="101602" y="1066800"/>
                </a:lnTo>
                <a:cubicBezTo>
                  <a:pt x="45489" y="1066800"/>
                  <a:pt x="0" y="1021311"/>
                  <a:pt x="0" y="9651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3" name="Shape 31"/>
          <p:cNvSpPr/>
          <p:nvPr/>
        </p:nvSpPr>
        <p:spPr>
          <a:xfrm>
            <a:off x="736600" y="7823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0"/>
                </a:moveTo>
                <a:cubicBezTo>
                  <a:pt x="103426" y="0"/>
                  <a:pt x="105251" y="397"/>
                  <a:pt x="106918" y="1151"/>
                </a:cubicBezTo>
                <a:lnTo>
                  <a:pt x="181689" y="32861"/>
                </a:lnTo>
                <a:cubicBezTo>
                  <a:pt x="190421" y="36552"/>
                  <a:pt x="196929" y="45164"/>
                  <a:pt x="196890" y="55563"/>
                </a:cubicBezTo>
                <a:cubicBezTo>
                  <a:pt x="196691" y="94932"/>
                  <a:pt x="180499" y="166965"/>
                  <a:pt x="112117" y="199708"/>
                </a:cubicBezTo>
                <a:cubicBezTo>
                  <a:pt x="105489" y="202883"/>
                  <a:pt x="97790" y="202883"/>
                  <a:pt x="91162" y="199708"/>
                </a:cubicBezTo>
                <a:cubicBezTo>
                  <a:pt x="22741" y="166965"/>
                  <a:pt x="6588" y="94932"/>
                  <a:pt x="6390" y="55563"/>
                </a:cubicBezTo>
                <a:cubicBezTo>
                  <a:pt x="6350" y="45164"/>
                  <a:pt x="12859" y="36552"/>
                  <a:pt x="21590" y="32861"/>
                </a:cubicBezTo>
                <a:lnTo>
                  <a:pt x="96322" y="1151"/>
                </a:lnTo>
                <a:cubicBezTo>
                  <a:pt x="97988" y="397"/>
                  <a:pt x="99774" y="0"/>
                  <a:pt x="101600" y="0"/>
                </a:cubicBezTo>
                <a:close/>
                <a:moveTo>
                  <a:pt x="101600" y="26511"/>
                </a:moveTo>
                <a:lnTo>
                  <a:pt x="101600" y="176570"/>
                </a:lnTo>
                <a:cubicBezTo>
                  <a:pt x="156369" y="150058"/>
                  <a:pt x="171093" y="91321"/>
                  <a:pt x="171450" y="56158"/>
                </a:cubicBezTo>
                <a:lnTo>
                  <a:pt x="101600" y="26551"/>
                </a:lnTo>
                <a:lnTo>
                  <a:pt x="101600" y="26551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4" name="Text 32"/>
          <p:cNvSpPr/>
          <p:nvPr/>
        </p:nvSpPr>
        <p:spPr>
          <a:xfrm>
            <a:off x="1066800" y="77724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密码安全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711200" y="8178800"/>
            <a:ext cx="4622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bcryptjs哈希加密存储，保障密码安全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5655667" y="7569200"/>
            <a:ext cx="4940300" cy="1066800"/>
          </a:xfrm>
          <a:custGeom>
            <a:avLst/>
            <a:gdLst/>
            <a:ahLst/>
            <a:cxnLst/>
            <a:rect l="l" t="t" r="r" b="b"/>
            <a:pathLst>
              <a:path w="4940300" h="1066800">
                <a:moveTo>
                  <a:pt x="101602" y="0"/>
                </a:moveTo>
                <a:lnTo>
                  <a:pt x="4838698" y="0"/>
                </a:lnTo>
                <a:cubicBezTo>
                  <a:pt x="4894811" y="0"/>
                  <a:pt x="4940300" y="45489"/>
                  <a:pt x="4940300" y="101602"/>
                </a:cubicBezTo>
                <a:lnTo>
                  <a:pt x="4940300" y="965198"/>
                </a:lnTo>
                <a:cubicBezTo>
                  <a:pt x="4940300" y="1021311"/>
                  <a:pt x="4894811" y="1066800"/>
                  <a:pt x="4838698" y="1066800"/>
                </a:cubicBezTo>
                <a:lnTo>
                  <a:pt x="101602" y="1066800"/>
                </a:lnTo>
                <a:cubicBezTo>
                  <a:pt x="45489" y="1066800"/>
                  <a:pt x="0" y="1021311"/>
                  <a:pt x="0" y="9651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Shape 35"/>
          <p:cNvSpPr/>
          <p:nvPr/>
        </p:nvSpPr>
        <p:spPr>
          <a:xfrm>
            <a:off x="5884267" y="7823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33350" y="139700"/>
                </a:moveTo>
                <a:cubicBezTo>
                  <a:pt x="171926" y="139700"/>
                  <a:pt x="203200" y="108426"/>
                  <a:pt x="203200" y="69850"/>
                </a:cubicBezTo>
                <a:cubicBezTo>
                  <a:pt x="203200" y="31274"/>
                  <a:pt x="171926" y="0"/>
                  <a:pt x="133350" y="0"/>
                </a:cubicBezTo>
                <a:cubicBezTo>
                  <a:pt x="94774" y="0"/>
                  <a:pt x="63500" y="31274"/>
                  <a:pt x="63500" y="69850"/>
                </a:cubicBezTo>
                <a:cubicBezTo>
                  <a:pt x="63500" y="77272"/>
                  <a:pt x="64651" y="84455"/>
                  <a:pt x="66794" y="91162"/>
                </a:cubicBezTo>
                <a:lnTo>
                  <a:pt x="2778" y="155178"/>
                </a:lnTo>
                <a:cubicBezTo>
                  <a:pt x="992" y="156964"/>
                  <a:pt x="0" y="159385"/>
                  <a:pt x="0" y="161925"/>
                </a:cubicBezTo>
                <a:lnTo>
                  <a:pt x="0" y="193675"/>
                </a:lnTo>
                <a:cubicBezTo>
                  <a:pt x="0" y="198953"/>
                  <a:pt x="4247" y="203200"/>
                  <a:pt x="9525" y="203200"/>
                </a:cubicBezTo>
                <a:lnTo>
                  <a:pt x="41275" y="203200"/>
                </a:lnTo>
                <a:cubicBezTo>
                  <a:pt x="46553" y="203200"/>
                  <a:pt x="50800" y="198953"/>
                  <a:pt x="50800" y="193675"/>
                </a:cubicBezTo>
                <a:lnTo>
                  <a:pt x="50800" y="177800"/>
                </a:lnTo>
                <a:lnTo>
                  <a:pt x="66675" y="177800"/>
                </a:lnTo>
                <a:cubicBezTo>
                  <a:pt x="71953" y="177800"/>
                  <a:pt x="76200" y="173553"/>
                  <a:pt x="76200" y="168275"/>
                </a:cubicBezTo>
                <a:lnTo>
                  <a:pt x="76200" y="152400"/>
                </a:lnTo>
                <a:lnTo>
                  <a:pt x="92075" y="152400"/>
                </a:lnTo>
                <a:cubicBezTo>
                  <a:pt x="94615" y="152400"/>
                  <a:pt x="97036" y="151408"/>
                  <a:pt x="98822" y="149622"/>
                </a:cubicBezTo>
                <a:lnTo>
                  <a:pt x="112038" y="136406"/>
                </a:lnTo>
                <a:cubicBezTo>
                  <a:pt x="118745" y="138549"/>
                  <a:pt x="125928" y="139700"/>
                  <a:pt x="133350" y="139700"/>
                </a:cubicBezTo>
                <a:close/>
                <a:moveTo>
                  <a:pt x="149225" y="38100"/>
                </a:moveTo>
                <a:cubicBezTo>
                  <a:pt x="157987" y="38100"/>
                  <a:pt x="165100" y="45213"/>
                  <a:pt x="165100" y="53975"/>
                </a:cubicBezTo>
                <a:cubicBezTo>
                  <a:pt x="165100" y="62737"/>
                  <a:pt x="157987" y="69850"/>
                  <a:pt x="149225" y="69850"/>
                </a:cubicBezTo>
                <a:cubicBezTo>
                  <a:pt x="140463" y="69850"/>
                  <a:pt x="133350" y="62737"/>
                  <a:pt x="133350" y="53975"/>
                </a:cubicBezTo>
                <a:cubicBezTo>
                  <a:pt x="133350" y="45213"/>
                  <a:pt x="140463" y="38100"/>
                  <a:pt x="149225" y="3810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6214467" y="77724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JWT认证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5858867" y="8178800"/>
            <a:ext cx="4622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无状态会话管理，令牌自动刷新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10803434" y="7569200"/>
            <a:ext cx="4940300" cy="1066800"/>
          </a:xfrm>
          <a:custGeom>
            <a:avLst/>
            <a:gdLst/>
            <a:ahLst/>
            <a:cxnLst/>
            <a:rect l="l" t="t" r="r" b="b"/>
            <a:pathLst>
              <a:path w="4940300" h="1066800">
                <a:moveTo>
                  <a:pt x="101602" y="0"/>
                </a:moveTo>
                <a:lnTo>
                  <a:pt x="4838698" y="0"/>
                </a:lnTo>
                <a:cubicBezTo>
                  <a:pt x="4894811" y="0"/>
                  <a:pt x="4940300" y="45489"/>
                  <a:pt x="4940300" y="101602"/>
                </a:cubicBezTo>
                <a:lnTo>
                  <a:pt x="4940300" y="965198"/>
                </a:lnTo>
                <a:cubicBezTo>
                  <a:pt x="4940300" y="1021311"/>
                  <a:pt x="4894811" y="1066800"/>
                  <a:pt x="4838698" y="1066800"/>
                </a:cubicBezTo>
                <a:lnTo>
                  <a:pt x="101602" y="1066800"/>
                </a:lnTo>
                <a:cubicBezTo>
                  <a:pt x="45489" y="1066800"/>
                  <a:pt x="0" y="1021311"/>
                  <a:pt x="0" y="9651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Shape 39"/>
          <p:cNvSpPr/>
          <p:nvPr/>
        </p:nvSpPr>
        <p:spPr>
          <a:xfrm>
            <a:off x="11019334" y="78232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88900" y="98425"/>
                </a:moveTo>
                <a:cubicBezTo>
                  <a:pt x="115185" y="98425"/>
                  <a:pt x="136525" y="77085"/>
                  <a:pt x="136525" y="50800"/>
                </a:cubicBezTo>
                <a:cubicBezTo>
                  <a:pt x="136525" y="24515"/>
                  <a:pt x="115185" y="3175"/>
                  <a:pt x="88900" y="3175"/>
                </a:cubicBezTo>
                <a:cubicBezTo>
                  <a:pt x="62615" y="3175"/>
                  <a:pt x="41275" y="24515"/>
                  <a:pt x="41275" y="50800"/>
                </a:cubicBezTo>
                <a:cubicBezTo>
                  <a:pt x="41275" y="77085"/>
                  <a:pt x="62615" y="98425"/>
                  <a:pt x="88900" y="98425"/>
                </a:cubicBezTo>
                <a:close/>
                <a:moveTo>
                  <a:pt x="77113" y="120650"/>
                </a:moveTo>
                <a:cubicBezTo>
                  <a:pt x="38021" y="120650"/>
                  <a:pt x="6350" y="152321"/>
                  <a:pt x="6350" y="191413"/>
                </a:cubicBezTo>
                <a:cubicBezTo>
                  <a:pt x="6350" y="197922"/>
                  <a:pt x="11628" y="203200"/>
                  <a:pt x="18137" y="203200"/>
                </a:cubicBezTo>
                <a:lnTo>
                  <a:pt x="117951" y="203200"/>
                </a:lnTo>
                <a:cubicBezTo>
                  <a:pt x="103584" y="186293"/>
                  <a:pt x="95250" y="164505"/>
                  <a:pt x="95250" y="141446"/>
                </a:cubicBezTo>
                <a:lnTo>
                  <a:pt x="95250" y="129103"/>
                </a:lnTo>
                <a:cubicBezTo>
                  <a:pt x="95250" y="126206"/>
                  <a:pt x="95647" y="123349"/>
                  <a:pt x="96401" y="120650"/>
                </a:cubicBezTo>
                <a:lnTo>
                  <a:pt x="77113" y="120650"/>
                </a:lnTo>
                <a:close/>
                <a:moveTo>
                  <a:pt x="176728" y="193873"/>
                </a:moveTo>
                <a:lnTo>
                  <a:pt x="171450" y="196374"/>
                </a:lnTo>
                <a:lnTo>
                  <a:pt x="171450" y="121722"/>
                </a:lnTo>
                <a:lnTo>
                  <a:pt x="209550" y="134422"/>
                </a:lnTo>
                <a:lnTo>
                  <a:pt x="209550" y="142200"/>
                </a:lnTo>
                <a:cubicBezTo>
                  <a:pt x="209550" y="164346"/>
                  <a:pt x="196771" y="184468"/>
                  <a:pt x="176728" y="193913"/>
                </a:cubicBezTo>
                <a:close/>
                <a:moveTo>
                  <a:pt x="167442" y="102989"/>
                </a:moveTo>
                <a:lnTo>
                  <a:pt x="122992" y="117793"/>
                </a:lnTo>
                <a:cubicBezTo>
                  <a:pt x="117792" y="119539"/>
                  <a:pt x="114300" y="124381"/>
                  <a:pt x="114300" y="129858"/>
                </a:cubicBezTo>
                <a:lnTo>
                  <a:pt x="114300" y="142200"/>
                </a:lnTo>
                <a:cubicBezTo>
                  <a:pt x="114300" y="171728"/>
                  <a:pt x="131366" y="198596"/>
                  <a:pt x="158036" y="211138"/>
                </a:cubicBezTo>
                <a:lnTo>
                  <a:pt x="165378" y="214590"/>
                </a:lnTo>
                <a:cubicBezTo>
                  <a:pt x="167283" y="215463"/>
                  <a:pt x="169347" y="215940"/>
                  <a:pt x="171410" y="215940"/>
                </a:cubicBezTo>
                <a:cubicBezTo>
                  <a:pt x="173474" y="215940"/>
                  <a:pt x="175577" y="215463"/>
                  <a:pt x="177443" y="214590"/>
                </a:cubicBezTo>
                <a:lnTo>
                  <a:pt x="184785" y="211138"/>
                </a:lnTo>
                <a:cubicBezTo>
                  <a:pt x="211534" y="198557"/>
                  <a:pt x="228600" y="171688"/>
                  <a:pt x="228600" y="142161"/>
                </a:cubicBezTo>
                <a:lnTo>
                  <a:pt x="228600" y="129818"/>
                </a:lnTo>
                <a:cubicBezTo>
                  <a:pt x="228600" y="124341"/>
                  <a:pt x="225108" y="119499"/>
                  <a:pt x="219908" y="117753"/>
                </a:cubicBezTo>
                <a:lnTo>
                  <a:pt x="175458" y="102949"/>
                </a:lnTo>
                <a:cubicBezTo>
                  <a:pt x="172839" y="102076"/>
                  <a:pt x="170021" y="102076"/>
                  <a:pt x="167442" y="102949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Text 40"/>
          <p:cNvSpPr/>
          <p:nvPr/>
        </p:nvSpPr>
        <p:spPr>
          <a:xfrm>
            <a:off x="11362234" y="77724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权限控制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1006634" y="8178800"/>
            <a:ext cx="4622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路由守卫保护，防止未授权访问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2146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BILL MANAGEMENT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账单管理模块演示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账单CRUD操作与多条件筛选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14350" y="1987550"/>
            <a:ext cx="15227300" cy="6642100"/>
          </a:xfrm>
          <a:custGeom>
            <a:avLst/>
            <a:gdLst/>
            <a:ahLst/>
            <a:cxnLst/>
            <a:rect l="l" t="t" r="r" b="b"/>
            <a:pathLst>
              <a:path w="15227300" h="6642100">
                <a:moveTo>
                  <a:pt x="101624" y="0"/>
                </a:moveTo>
                <a:lnTo>
                  <a:pt x="15125676" y="0"/>
                </a:lnTo>
                <a:cubicBezTo>
                  <a:pt x="15181801" y="0"/>
                  <a:pt x="15227300" y="45499"/>
                  <a:pt x="15227300" y="101624"/>
                </a:cubicBezTo>
                <a:lnTo>
                  <a:pt x="15227300" y="6540476"/>
                </a:lnTo>
                <a:cubicBezTo>
                  <a:pt x="15227300" y="6596601"/>
                  <a:pt x="15181801" y="6642100"/>
                  <a:pt x="15125676" y="6642100"/>
                </a:cubicBezTo>
                <a:lnTo>
                  <a:pt x="101624" y="6642100"/>
                </a:lnTo>
                <a:cubicBezTo>
                  <a:pt x="45499" y="6642100"/>
                  <a:pt x="0" y="6596601"/>
                  <a:pt x="0" y="6540476"/>
                </a:cubicBezTo>
                <a:lnTo>
                  <a:pt x="0" y="101624"/>
                </a:lnTo>
                <a:cubicBezTo>
                  <a:pt x="0" y="45536"/>
                  <a:pt x="45536" y="0"/>
                  <a:pt x="101624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Text 5"/>
          <p:cNvSpPr/>
          <p:nvPr/>
        </p:nvSpPr>
        <p:spPr>
          <a:xfrm>
            <a:off x="723900" y="2247900"/>
            <a:ext cx="1143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账单列表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4090650" y="2197100"/>
            <a:ext cx="1447800" cy="457200"/>
          </a:xfrm>
          <a:custGeom>
            <a:avLst/>
            <a:gdLst/>
            <a:ahLst/>
            <a:cxnLst/>
            <a:rect l="l" t="t" r="r" b="b"/>
            <a:pathLst>
              <a:path w="1447800" h="457200">
                <a:moveTo>
                  <a:pt x="50799" y="0"/>
                </a:moveTo>
                <a:lnTo>
                  <a:pt x="1397001" y="0"/>
                </a:lnTo>
                <a:cubicBezTo>
                  <a:pt x="1425056" y="0"/>
                  <a:pt x="1447800" y="22744"/>
                  <a:pt x="1447800" y="50799"/>
                </a:cubicBezTo>
                <a:lnTo>
                  <a:pt x="1447800" y="406401"/>
                </a:lnTo>
                <a:cubicBezTo>
                  <a:pt x="1447800" y="434456"/>
                  <a:pt x="1425056" y="457200"/>
                  <a:pt x="13970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Shape 7"/>
          <p:cNvSpPr/>
          <p:nvPr/>
        </p:nvSpPr>
        <p:spPr>
          <a:xfrm>
            <a:off x="14330363" y="232410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88900" y="22225"/>
                </a:moveTo>
                <a:cubicBezTo>
                  <a:pt x="88900" y="16078"/>
                  <a:pt x="83934" y="11112"/>
                  <a:pt x="77788" y="11112"/>
                </a:cubicBezTo>
                <a:cubicBezTo>
                  <a:pt x="71641" y="11112"/>
                  <a:pt x="66675" y="16078"/>
                  <a:pt x="66675" y="22225"/>
                </a:cubicBezTo>
                <a:lnTo>
                  <a:pt x="66675" y="77788"/>
                </a:lnTo>
                <a:lnTo>
                  <a:pt x="11112" y="77788"/>
                </a:lnTo>
                <a:cubicBezTo>
                  <a:pt x="4966" y="77788"/>
                  <a:pt x="0" y="82753"/>
                  <a:pt x="0" y="88900"/>
                </a:cubicBezTo>
                <a:cubicBezTo>
                  <a:pt x="0" y="95047"/>
                  <a:pt x="4966" y="100013"/>
                  <a:pt x="11112" y="100013"/>
                </a:cubicBezTo>
                <a:lnTo>
                  <a:pt x="66675" y="100013"/>
                </a:lnTo>
                <a:lnTo>
                  <a:pt x="66675" y="155575"/>
                </a:lnTo>
                <a:cubicBezTo>
                  <a:pt x="66675" y="161722"/>
                  <a:pt x="71641" y="166688"/>
                  <a:pt x="77788" y="166688"/>
                </a:cubicBezTo>
                <a:cubicBezTo>
                  <a:pt x="83934" y="166688"/>
                  <a:pt x="88900" y="161722"/>
                  <a:pt x="88900" y="155575"/>
                </a:cubicBezTo>
                <a:lnTo>
                  <a:pt x="88900" y="100013"/>
                </a:lnTo>
                <a:lnTo>
                  <a:pt x="144463" y="100013"/>
                </a:lnTo>
                <a:cubicBezTo>
                  <a:pt x="150609" y="100013"/>
                  <a:pt x="155575" y="95047"/>
                  <a:pt x="155575" y="88900"/>
                </a:cubicBezTo>
                <a:cubicBezTo>
                  <a:pt x="155575" y="82753"/>
                  <a:pt x="150609" y="77788"/>
                  <a:pt x="144463" y="77788"/>
                </a:cubicBezTo>
                <a:lnTo>
                  <a:pt x="88900" y="77788"/>
                </a:lnTo>
                <a:lnTo>
                  <a:pt x="88900" y="22225"/>
                </a:lnTo>
                <a:close/>
              </a:path>
            </a:pathLst>
          </a:custGeom>
          <a:solidFill>
            <a:srgbClr val="1A202C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14376400" y="2197100"/>
            <a:ext cx="1206500" cy="457200"/>
          </a:xfrm>
          <a:prstGeom prst="rect">
            <a:avLst/>
          </a:prstGeom>
          <a:noFill/>
          <a:ln/>
        </p:spPr>
        <p:txBody>
          <a:bodyPr wrap="square" lIns="203200" tIns="101600" rIns="203200" bIns="10160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添加账单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30250" y="2863850"/>
            <a:ext cx="1244600" cy="381000"/>
          </a:xfrm>
          <a:custGeom>
            <a:avLst/>
            <a:gdLst/>
            <a:ahLst/>
            <a:cxnLst/>
            <a:rect l="l" t="t" r="r" b="b"/>
            <a:pathLst>
              <a:path w="1244600" h="381000">
                <a:moveTo>
                  <a:pt x="50799" y="0"/>
                </a:moveTo>
                <a:lnTo>
                  <a:pt x="1193801" y="0"/>
                </a:lnTo>
                <a:cubicBezTo>
                  <a:pt x="1221857" y="0"/>
                  <a:pt x="1244600" y="22743"/>
                  <a:pt x="1244600" y="50799"/>
                </a:cubicBezTo>
                <a:lnTo>
                  <a:pt x="1244600" y="330201"/>
                </a:lnTo>
                <a:cubicBezTo>
                  <a:pt x="1244600" y="358257"/>
                  <a:pt x="1221857" y="381000"/>
                  <a:pt x="1193801" y="381000"/>
                </a:cubicBezTo>
                <a:lnTo>
                  <a:pt x="50799" y="381000"/>
                </a:lnTo>
                <a:cubicBezTo>
                  <a:pt x="22743" y="381000"/>
                  <a:pt x="0" y="358257"/>
                  <a:pt x="0" y="330201"/>
                </a:cubicBezTo>
                <a:lnTo>
                  <a:pt x="0" y="50799"/>
                </a:lnTo>
                <a:cubicBezTo>
                  <a:pt x="0" y="22743"/>
                  <a:pt x="22743" y="0"/>
                  <a:pt x="50799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2025-12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2089150" y="2863850"/>
            <a:ext cx="1282700" cy="381000"/>
          </a:xfrm>
          <a:custGeom>
            <a:avLst/>
            <a:gdLst/>
            <a:ahLst/>
            <a:cxnLst/>
            <a:rect l="l" t="t" r="r" b="b"/>
            <a:pathLst>
              <a:path w="1282700" h="381000">
                <a:moveTo>
                  <a:pt x="50799" y="0"/>
                </a:moveTo>
                <a:lnTo>
                  <a:pt x="1231901" y="0"/>
                </a:lnTo>
                <a:cubicBezTo>
                  <a:pt x="1259957" y="0"/>
                  <a:pt x="1282700" y="22743"/>
                  <a:pt x="1282700" y="50799"/>
                </a:cubicBezTo>
                <a:lnTo>
                  <a:pt x="1282700" y="330201"/>
                </a:lnTo>
                <a:cubicBezTo>
                  <a:pt x="1282700" y="358257"/>
                  <a:pt x="1259957" y="381000"/>
                  <a:pt x="1231901" y="381000"/>
                </a:cubicBezTo>
                <a:lnTo>
                  <a:pt x="50799" y="381000"/>
                </a:lnTo>
                <a:cubicBezTo>
                  <a:pt x="22743" y="381000"/>
                  <a:pt x="0" y="358257"/>
                  <a:pt x="0" y="330201"/>
                </a:cubicBezTo>
                <a:lnTo>
                  <a:pt x="0" y="50799"/>
                </a:lnTo>
                <a:cubicBezTo>
                  <a:pt x="0" y="22743"/>
                  <a:pt x="22743" y="0"/>
                  <a:pt x="50799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全部类型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收入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支出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486150" y="2863850"/>
            <a:ext cx="1282700" cy="381000"/>
          </a:xfrm>
          <a:custGeom>
            <a:avLst/>
            <a:gdLst/>
            <a:ahLst/>
            <a:cxnLst/>
            <a:rect l="l" t="t" r="r" b="b"/>
            <a:pathLst>
              <a:path w="1282700" h="381000">
                <a:moveTo>
                  <a:pt x="50799" y="0"/>
                </a:moveTo>
                <a:lnTo>
                  <a:pt x="1231901" y="0"/>
                </a:lnTo>
                <a:cubicBezTo>
                  <a:pt x="1259957" y="0"/>
                  <a:pt x="1282700" y="22743"/>
                  <a:pt x="1282700" y="50799"/>
                </a:cubicBezTo>
                <a:lnTo>
                  <a:pt x="1282700" y="330201"/>
                </a:lnTo>
                <a:cubicBezTo>
                  <a:pt x="1282700" y="358257"/>
                  <a:pt x="1259957" y="381000"/>
                  <a:pt x="1231901" y="381000"/>
                </a:cubicBezTo>
                <a:lnTo>
                  <a:pt x="50799" y="381000"/>
                </a:lnTo>
                <a:cubicBezTo>
                  <a:pt x="22743" y="381000"/>
                  <a:pt x="0" y="358257"/>
                  <a:pt x="0" y="330201"/>
                </a:cubicBezTo>
                <a:lnTo>
                  <a:pt x="0" y="50799"/>
                </a:lnTo>
                <a:cubicBezTo>
                  <a:pt x="0" y="22743"/>
                  <a:pt x="22743" y="0"/>
                  <a:pt x="50799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全部分类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餐饮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交通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工资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4542095" y="2924175"/>
            <a:ext cx="1079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共 15 条记录</a:t>
            </a:r>
            <a:endParaRPr lang="en-US" sz="1600" dirty="0"/>
          </a:p>
        </p:txBody>
      </p:sp>
      <p:graphicFrame>
        <p:nvGraphicFramePr>
          <p:cNvPr id="24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723900" y="3448050"/>
          <a:ext cx="14808200" cy="1879600"/>
        </p:xfrm>
        <a:graphic>
          <a:graphicData uri="http://schemas.openxmlformats.org/drawingml/2006/table">
            <a:tbl>
              <a:tblPr/>
              <a:tblGrid>
                <a:gridCol w="345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6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0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63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日期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类型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分类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金额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备注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操作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2025-12-20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支出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餐饮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E2E8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-50.00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午餐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2025-12-19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收入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工资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E2E8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+5000.00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月薪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2025-12-18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支出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交通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E2E8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-20.00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地铁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" name="Shape 21"/>
          <p:cNvSpPr/>
          <p:nvPr/>
        </p:nvSpPr>
        <p:spPr>
          <a:xfrm>
            <a:off x="723900" y="8051800"/>
            <a:ext cx="838200" cy="355600"/>
          </a:xfrm>
          <a:custGeom>
            <a:avLst/>
            <a:gdLst/>
            <a:ahLst/>
            <a:cxnLst/>
            <a:rect l="l" t="t" r="r" b="b"/>
            <a:pathLst>
              <a:path w="838200" h="355600">
                <a:moveTo>
                  <a:pt x="50801" y="0"/>
                </a:moveTo>
                <a:lnTo>
                  <a:pt x="787399" y="0"/>
                </a:lnTo>
                <a:cubicBezTo>
                  <a:pt x="815456" y="0"/>
                  <a:pt x="838200" y="22744"/>
                  <a:pt x="838200" y="50801"/>
                </a:cubicBezTo>
                <a:lnTo>
                  <a:pt x="838200" y="304799"/>
                </a:lnTo>
                <a:cubicBezTo>
                  <a:pt x="838200" y="332856"/>
                  <a:pt x="815456" y="355600"/>
                  <a:pt x="7873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A556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2"/>
          <p:cNvSpPr/>
          <p:nvPr/>
        </p:nvSpPr>
        <p:spPr>
          <a:xfrm>
            <a:off x="679450" y="8051800"/>
            <a:ext cx="9271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上一页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1663700" y="8102600"/>
            <a:ext cx="1358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 1 页，共 3 页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3034308" y="8051800"/>
            <a:ext cx="838200" cy="355600"/>
          </a:xfrm>
          <a:custGeom>
            <a:avLst/>
            <a:gdLst/>
            <a:ahLst/>
            <a:cxnLst/>
            <a:rect l="l" t="t" r="r" b="b"/>
            <a:pathLst>
              <a:path w="838200" h="355600">
                <a:moveTo>
                  <a:pt x="50801" y="0"/>
                </a:moveTo>
                <a:lnTo>
                  <a:pt x="787399" y="0"/>
                </a:lnTo>
                <a:cubicBezTo>
                  <a:pt x="815456" y="0"/>
                  <a:pt x="838200" y="22744"/>
                  <a:pt x="838200" y="50801"/>
                </a:cubicBezTo>
                <a:lnTo>
                  <a:pt x="838200" y="304799"/>
                </a:lnTo>
                <a:cubicBezTo>
                  <a:pt x="838200" y="332856"/>
                  <a:pt x="815456" y="355600"/>
                  <a:pt x="7873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A556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5"/>
          <p:cNvSpPr/>
          <p:nvPr/>
        </p:nvSpPr>
        <p:spPr>
          <a:xfrm>
            <a:off x="2989858" y="8051800"/>
            <a:ext cx="9271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下一页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14008100" y="8102600"/>
            <a:ext cx="622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跳转到</a:t>
            </a: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14649450" y="8045450"/>
            <a:ext cx="596900" cy="368300"/>
          </a:xfrm>
          <a:custGeom>
            <a:avLst/>
            <a:gdLst/>
            <a:ahLst/>
            <a:cxnLst/>
            <a:rect l="l" t="t" r="r" b="b"/>
            <a:pathLst>
              <a:path w="596900" h="368300">
                <a:moveTo>
                  <a:pt x="50800" y="0"/>
                </a:moveTo>
                <a:lnTo>
                  <a:pt x="546100" y="0"/>
                </a:lnTo>
                <a:cubicBezTo>
                  <a:pt x="574156" y="0"/>
                  <a:pt x="596900" y="22744"/>
                  <a:pt x="596900" y="50800"/>
                </a:cubicBezTo>
                <a:lnTo>
                  <a:pt x="596900" y="317500"/>
                </a:lnTo>
                <a:cubicBezTo>
                  <a:pt x="596900" y="345556"/>
                  <a:pt x="574156" y="368300"/>
                  <a:pt x="546100" y="368300"/>
                </a:cubicBezTo>
                <a:lnTo>
                  <a:pt x="50800" y="368300"/>
                </a:lnTo>
                <a:cubicBezTo>
                  <a:pt x="22744" y="368300"/>
                  <a:pt x="0" y="345556"/>
                  <a:pt x="0" y="317500"/>
                </a:cubicBezTo>
                <a:lnTo>
                  <a:pt x="0" y="50800"/>
                </a:lnTo>
                <a:cubicBezTo>
                  <a:pt x="0" y="22744"/>
                  <a:pt x="22744" y="0"/>
                  <a:pt x="50800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8"/>
          <p:cNvSpPr/>
          <p:nvPr/>
        </p:nvSpPr>
        <p:spPr>
          <a:xfrm>
            <a:off x="15354300" y="8102600"/>
            <a:ext cx="266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页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2349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VISUALIZATION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数据统计与可视化演示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ECharts图表展示收支趋势与分类占比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14350" y="2038350"/>
            <a:ext cx="10160000" cy="6591300"/>
          </a:xfrm>
          <a:custGeom>
            <a:avLst/>
            <a:gdLst/>
            <a:ahLst/>
            <a:cxnLst/>
            <a:rect l="l" t="t" r="r" b="b"/>
            <a:pathLst>
              <a:path w="10160000" h="6591300">
                <a:moveTo>
                  <a:pt x="101572" y="0"/>
                </a:moveTo>
                <a:lnTo>
                  <a:pt x="10058428" y="0"/>
                </a:lnTo>
                <a:cubicBezTo>
                  <a:pt x="10114525" y="0"/>
                  <a:pt x="10160000" y="45475"/>
                  <a:pt x="10160000" y="101572"/>
                </a:cubicBezTo>
                <a:lnTo>
                  <a:pt x="10160000" y="6489728"/>
                </a:lnTo>
                <a:cubicBezTo>
                  <a:pt x="10160000" y="6545825"/>
                  <a:pt x="10114525" y="6591300"/>
                  <a:pt x="10058428" y="6591300"/>
                </a:cubicBezTo>
                <a:lnTo>
                  <a:pt x="101572" y="6591300"/>
                </a:lnTo>
                <a:cubicBezTo>
                  <a:pt x="45475" y="6591300"/>
                  <a:pt x="0" y="6545825"/>
                  <a:pt x="0" y="6489728"/>
                </a:cubicBezTo>
                <a:lnTo>
                  <a:pt x="0" y="101572"/>
                </a:lnTo>
                <a:cubicBezTo>
                  <a:pt x="0" y="45513"/>
                  <a:pt x="45513" y="0"/>
                  <a:pt x="101572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790575" y="23495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254198" y="119063"/>
                </a:moveTo>
                <a:lnTo>
                  <a:pt x="166886" y="119063"/>
                </a:lnTo>
                <a:cubicBezTo>
                  <a:pt x="158105" y="119063"/>
                  <a:pt x="151011" y="111968"/>
                  <a:pt x="151011" y="103188"/>
                </a:cubicBezTo>
                <a:lnTo>
                  <a:pt x="151011" y="15875"/>
                </a:lnTo>
                <a:cubicBezTo>
                  <a:pt x="151011" y="7094"/>
                  <a:pt x="158155" y="-99"/>
                  <a:pt x="166836" y="1042"/>
                </a:cubicBezTo>
                <a:cubicBezTo>
                  <a:pt x="219918" y="8086"/>
                  <a:pt x="261987" y="50155"/>
                  <a:pt x="269032" y="103237"/>
                </a:cubicBezTo>
                <a:cubicBezTo>
                  <a:pt x="270173" y="111919"/>
                  <a:pt x="262979" y="119063"/>
                  <a:pt x="254198" y="119063"/>
                </a:cubicBezTo>
                <a:close/>
                <a:moveTo>
                  <a:pt x="110430" y="18455"/>
                </a:moveTo>
                <a:cubicBezTo>
                  <a:pt x="119410" y="16570"/>
                  <a:pt x="127198" y="23912"/>
                  <a:pt x="127198" y="33089"/>
                </a:cubicBezTo>
                <a:lnTo>
                  <a:pt x="127198" y="130969"/>
                </a:lnTo>
                <a:cubicBezTo>
                  <a:pt x="127198" y="133747"/>
                  <a:pt x="128191" y="136426"/>
                  <a:pt x="129927" y="138559"/>
                </a:cubicBezTo>
                <a:lnTo>
                  <a:pt x="195461" y="217636"/>
                </a:lnTo>
                <a:cubicBezTo>
                  <a:pt x="201265" y="224631"/>
                  <a:pt x="200025" y="235198"/>
                  <a:pt x="192038" y="239514"/>
                </a:cubicBezTo>
                <a:cubicBezTo>
                  <a:pt x="175121" y="248741"/>
                  <a:pt x="155724" y="254000"/>
                  <a:pt x="135136" y="254000"/>
                </a:cubicBezTo>
                <a:cubicBezTo>
                  <a:pt x="69404" y="254000"/>
                  <a:pt x="16073" y="200670"/>
                  <a:pt x="16073" y="134938"/>
                </a:cubicBezTo>
                <a:cubicBezTo>
                  <a:pt x="16073" y="77639"/>
                  <a:pt x="56505" y="29815"/>
                  <a:pt x="110430" y="18455"/>
                </a:cubicBezTo>
                <a:close/>
                <a:moveTo>
                  <a:pt x="237034" y="142875"/>
                </a:moveTo>
                <a:lnTo>
                  <a:pt x="268784" y="142875"/>
                </a:lnTo>
                <a:cubicBezTo>
                  <a:pt x="277961" y="142875"/>
                  <a:pt x="285304" y="150664"/>
                  <a:pt x="283418" y="159643"/>
                </a:cubicBezTo>
                <a:cubicBezTo>
                  <a:pt x="278358" y="183654"/>
                  <a:pt x="266055" y="204986"/>
                  <a:pt x="248890" y="221258"/>
                </a:cubicBezTo>
                <a:cubicBezTo>
                  <a:pt x="242788" y="227062"/>
                  <a:pt x="233214" y="225822"/>
                  <a:pt x="227856" y="219323"/>
                </a:cubicBezTo>
                <a:lnTo>
                  <a:pt x="185986" y="168870"/>
                </a:lnTo>
                <a:cubicBezTo>
                  <a:pt x="177403" y="158502"/>
                  <a:pt x="184795" y="142875"/>
                  <a:pt x="198189" y="142875"/>
                </a:cubicBezTo>
                <a:lnTo>
                  <a:pt x="236984" y="142875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1092200" y="2298700"/>
            <a:ext cx="9448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支出分类占比</a:t>
            </a:r>
            <a:endParaRPr lang="en-US" sz="1600" dirty="0"/>
          </a:p>
        </p:txBody>
      </p:sp>
      <p:pic>
        <p:nvPicPr>
          <p:cNvPr id="9" name="Image 0" descr="https://kimi-img.moonshot.cn/pub/slides/25-12-22-15:15:19-d54f01qsc5cgpke4f58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4700" y="2806700"/>
            <a:ext cx="9639300" cy="5080000"/>
          </a:xfrm>
          <a:prstGeom prst="roundRect">
            <a:avLst>
              <a:gd name="adj" fmla="val 0"/>
            </a:avLst>
          </a:prstGeom>
        </p:spPr>
      </p:pic>
      <p:sp>
        <p:nvSpPr>
          <p:cNvPr id="10" name="Shape 7"/>
          <p:cNvSpPr/>
          <p:nvPr/>
        </p:nvSpPr>
        <p:spPr>
          <a:xfrm>
            <a:off x="10934700" y="2057400"/>
            <a:ext cx="2311400" cy="1193800"/>
          </a:xfrm>
          <a:custGeom>
            <a:avLst/>
            <a:gdLst/>
            <a:ahLst/>
            <a:cxnLst/>
            <a:rect l="l" t="t" r="r" b="b"/>
            <a:pathLst>
              <a:path w="2311400" h="1193800">
                <a:moveTo>
                  <a:pt x="50800" y="0"/>
                </a:moveTo>
                <a:lnTo>
                  <a:pt x="2260600" y="0"/>
                </a:lnTo>
                <a:cubicBezTo>
                  <a:pt x="2288656" y="0"/>
                  <a:pt x="2311400" y="22744"/>
                  <a:pt x="2311400" y="50800"/>
                </a:cubicBezTo>
                <a:lnTo>
                  <a:pt x="2311400" y="1092196"/>
                </a:lnTo>
                <a:cubicBezTo>
                  <a:pt x="2311400" y="1148310"/>
                  <a:pt x="2265910" y="1193800"/>
                  <a:pt x="2209796" y="1193800"/>
                </a:cubicBezTo>
                <a:lnTo>
                  <a:pt x="101604" y="1193800"/>
                </a:lnTo>
                <a:cubicBezTo>
                  <a:pt x="45490" y="1193800"/>
                  <a:pt x="0" y="1148310"/>
                  <a:pt x="0" y="1092196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Shape 8"/>
          <p:cNvSpPr/>
          <p:nvPr/>
        </p:nvSpPr>
        <p:spPr>
          <a:xfrm>
            <a:off x="10934700" y="2057400"/>
            <a:ext cx="2311400" cy="50800"/>
          </a:xfrm>
          <a:custGeom>
            <a:avLst/>
            <a:gdLst/>
            <a:ahLst/>
            <a:cxnLst/>
            <a:rect l="l" t="t" r="r" b="b"/>
            <a:pathLst>
              <a:path w="2311400" h="50800">
                <a:moveTo>
                  <a:pt x="50800" y="0"/>
                </a:moveTo>
                <a:lnTo>
                  <a:pt x="2260600" y="0"/>
                </a:lnTo>
                <a:cubicBezTo>
                  <a:pt x="2288637" y="0"/>
                  <a:pt x="2311400" y="22763"/>
                  <a:pt x="2311400" y="50800"/>
                </a:cubicBezTo>
                <a:lnTo>
                  <a:pt x="23114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9"/>
          <p:cNvSpPr/>
          <p:nvPr/>
        </p:nvSpPr>
        <p:spPr>
          <a:xfrm>
            <a:off x="11176000" y="2463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19050"/>
                </a:moveTo>
                <a:cubicBezTo>
                  <a:pt x="17085" y="19050"/>
                  <a:pt x="0" y="36135"/>
                  <a:pt x="0" y="57150"/>
                </a:cubicBezTo>
                <a:lnTo>
                  <a:pt x="0" y="228600"/>
                </a:lnTo>
                <a:cubicBezTo>
                  <a:pt x="0" y="249615"/>
                  <a:pt x="17085" y="266700"/>
                  <a:pt x="38100" y="266700"/>
                </a:cubicBezTo>
                <a:lnTo>
                  <a:pt x="266700" y="266700"/>
                </a:lnTo>
                <a:cubicBezTo>
                  <a:pt x="287715" y="266700"/>
                  <a:pt x="304800" y="249615"/>
                  <a:pt x="304800" y="228600"/>
                </a:cubicBezTo>
                <a:lnTo>
                  <a:pt x="304800" y="114300"/>
                </a:lnTo>
                <a:cubicBezTo>
                  <a:pt x="304800" y="93285"/>
                  <a:pt x="287715" y="76200"/>
                  <a:pt x="266700" y="76200"/>
                </a:cubicBezTo>
                <a:lnTo>
                  <a:pt x="42863" y="76200"/>
                </a:lnTo>
                <a:cubicBezTo>
                  <a:pt x="34945" y="76200"/>
                  <a:pt x="28575" y="69830"/>
                  <a:pt x="28575" y="61912"/>
                </a:cubicBezTo>
                <a:cubicBezTo>
                  <a:pt x="28575" y="53995"/>
                  <a:pt x="34945" y="47625"/>
                  <a:pt x="42863" y="47625"/>
                </a:cubicBezTo>
                <a:lnTo>
                  <a:pt x="271463" y="47625"/>
                </a:lnTo>
                <a:cubicBezTo>
                  <a:pt x="279380" y="47625"/>
                  <a:pt x="285750" y="41255"/>
                  <a:pt x="285750" y="33338"/>
                </a:cubicBezTo>
                <a:cubicBezTo>
                  <a:pt x="285750" y="25420"/>
                  <a:pt x="279380" y="19050"/>
                  <a:pt x="271463" y="19050"/>
                </a:cubicBezTo>
                <a:lnTo>
                  <a:pt x="38100" y="19050"/>
                </a:lnTo>
                <a:close/>
                <a:moveTo>
                  <a:pt x="247650" y="152400"/>
                </a:moveTo>
                <a:cubicBezTo>
                  <a:pt x="258164" y="152400"/>
                  <a:pt x="266700" y="160936"/>
                  <a:pt x="266700" y="171450"/>
                </a:cubicBezTo>
                <a:cubicBezTo>
                  <a:pt x="266700" y="181964"/>
                  <a:pt x="258164" y="190500"/>
                  <a:pt x="247650" y="190500"/>
                </a:cubicBezTo>
                <a:cubicBezTo>
                  <a:pt x="237136" y="190500"/>
                  <a:pt x="228600" y="181964"/>
                  <a:pt x="228600" y="171450"/>
                </a:cubicBezTo>
                <a:cubicBezTo>
                  <a:pt x="228600" y="160936"/>
                  <a:pt x="237136" y="152400"/>
                  <a:pt x="247650" y="15240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0"/>
          <p:cNvSpPr/>
          <p:nvPr/>
        </p:nvSpPr>
        <p:spPr>
          <a:xfrm>
            <a:off x="11620500" y="2286000"/>
            <a:ext cx="1155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本月可用余额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1620500" y="2540000"/>
            <a:ext cx="1219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¥3,000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3442950" y="2057400"/>
            <a:ext cx="2311400" cy="1193800"/>
          </a:xfrm>
          <a:custGeom>
            <a:avLst/>
            <a:gdLst/>
            <a:ahLst/>
            <a:cxnLst/>
            <a:rect l="l" t="t" r="r" b="b"/>
            <a:pathLst>
              <a:path w="2311400" h="1193800">
                <a:moveTo>
                  <a:pt x="50800" y="0"/>
                </a:moveTo>
                <a:lnTo>
                  <a:pt x="2260600" y="0"/>
                </a:lnTo>
                <a:cubicBezTo>
                  <a:pt x="2288656" y="0"/>
                  <a:pt x="2311400" y="22744"/>
                  <a:pt x="2311400" y="50800"/>
                </a:cubicBezTo>
                <a:lnTo>
                  <a:pt x="2311400" y="1092196"/>
                </a:lnTo>
                <a:cubicBezTo>
                  <a:pt x="2311400" y="1148310"/>
                  <a:pt x="2265910" y="1193800"/>
                  <a:pt x="2209796" y="1193800"/>
                </a:cubicBezTo>
                <a:lnTo>
                  <a:pt x="101604" y="1193800"/>
                </a:lnTo>
                <a:cubicBezTo>
                  <a:pt x="45490" y="1193800"/>
                  <a:pt x="0" y="1148310"/>
                  <a:pt x="0" y="1092196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Shape 13"/>
          <p:cNvSpPr/>
          <p:nvPr/>
        </p:nvSpPr>
        <p:spPr>
          <a:xfrm>
            <a:off x="13442950" y="2057400"/>
            <a:ext cx="2311400" cy="50800"/>
          </a:xfrm>
          <a:custGeom>
            <a:avLst/>
            <a:gdLst/>
            <a:ahLst/>
            <a:cxnLst/>
            <a:rect l="l" t="t" r="r" b="b"/>
            <a:pathLst>
              <a:path w="2311400" h="50800">
                <a:moveTo>
                  <a:pt x="50800" y="0"/>
                </a:moveTo>
                <a:lnTo>
                  <a:pt x="2260600" y="0"/>
                </a:lnTo>
                <a:cubicBezTo>
                  <a:pt x="2288637" y="0"/>
                  <a:pt x="2311400" y="22763"/>
                  <a:pt x="2311400" y="50800"/>
                </a:cubicBezTo>
                <a:lnTo>
                  <a:pt x="23114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Shape 14"/>
          <p:cNvSpPr/>
          <p:nvPr/>
        </p:nvSpPr>
        <p:spPr>
          <a:xfrm>
            <a:off x="13722350" y="24638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27754" y="10358"/>
                </a:moveTo>
                <a:cubicBezTo>
                  <a:pt x="120313" y="2917"/>
                  <a:pt x="108228" y="2917"/>
                  <a:pt x="100786" y="10358"/>
                </a:cubicBezTo>
                <a:lnTo>
                  <a:pt x="5536" y="105608"/>
                </a:lnTo>
                <a:cubicBezTo>
                  <a:pt x="-1905" y="113050"/>
                  <a:pt x="-1905" y="125135"/>
                  <a:pt x="5536" y="132576"/>
                </a:cubicBezTo>
                <a:cubicBezTo>
                  <a:pt x="12978" y="140018"/>
                  <a:pt x="25063" y="140018"/>
                  <a:pt x="32504" y="132576"/>
                </a:cubicBezTo>
                <a:lnTo>
                  <a:pt x="95250" y="69830"/>
                </a:lnTo>
                <a:lnTo>
                  <a:pt x="95250" y="290513"/>
                </a:lnTo>
                <a:cubicBezTo>
                  <a:pt x="95250" y="301050"/>
                  <a:pt x="103763" y="309563"/>
                  <a:pt x="114300" y="309563"/>
                </a:cubicBezTo>
                <a:cubicBezTo>
                  <a:pt x="124837" y="309563"/>
                  <a:pt x="133350" y="301050"/>
                  <a:pt x="133350" y="290513"/>
                </a:cubicBezTo>
                <a:lnTo>
                  <a:pt x="133350" y="69830"/>
                </a:lnTo>
                <a:lnTo>
                  <a:pt x="196096" y="132576"/>
                </a:lnTo>
                <a:cubicBezTo>
                  <a:pt x="203537" y="140018"/>
                  <a:pt x="215622" y="140018"/>
                  <a:pt x="223064" y="132576"/>
                </a:cubicBezTo>
                <a:cubicBezTo>
                  <a:pt x="230505" y="125135"/>
                  <a:pt x="230505" y="113050"/>
                  <a:pt x="223064" y="105608"/>
                </a:cubicBezTo>
                <a:lnTo>
                  <a:pt x="127814" y="10358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5"/>
          <p:cNvSpPr/>
          <p:nvPr/>
        </p:nvSpPr>
        <p:spPr>
          <a:xfrm>
            <a:off x="14128750" y="2286000"/>
            <a:ext cx="1092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本月总收入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4128750" y="2540000"/>
            <a:ext cx="1155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¥5,000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10934700" y="3479800"/>
            <a:ext cx="2311400" cy="1193800"/>
          </a:xfrm>
          <a:custGeom>
            <a:avLst/>
            <a:gdLst/>
            <a:ahLst/>
            <a:cxnLst/>
            <a:rect l="l" t="t" r="r" b="b"/>
            <a:pathLst>
              <a:path w="2311400" h="1193800">
                <a:moveTo>
                  <a:pt x="50800" y="0"/>
                </a:moveTo>
                <a:lnTo>
                  <a:pt x="2260600" y="0"/>
                </a:lnTo>
                <a:cubicBezTo>
                  <a:pt x="2288656" y="0"/>
                  <a:pt x="2311400" y="22744"/>
                  <a:pt x="2311400" y="50800"/>
                </a:cubicBezTo>
                <a:lnTo>
                  <a:pt x="2311400" y="1092196"/>
                </a:lnTo>
                <a:cubicBezTo>
                  <a:pt x="2311400" y="1148310"/>
                  <a:pt x="2265910" y="1193800"/>
                  <a:pt x="2209796" y="1193800"/>
                </a:cubicBezTo>
                <a:lnTo>
                  <a:pt x="101604" y="1193800"/>
                </a:lnTo>
                <a:cubicBezTo>
                  <a:pt x="45490" y="1193800"/>
                  <a:pt x="0" y="1148310"/>
                  <a:pt x="0" y="1092196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Shape 18"/>
          <p:cNvSpPr/>
          <p:nvPr/>
        </p:nvSpPr>
        <p:spPr>
          <a:xfrm>
            <a:off x="10934700" y="3479800"/>
            <a:ext cx="2311400" cy="50800"/>
          </a:xfrm>
          <a:custGeom>
            <a:avLst/>
            <a:gdLst/>
            <a:ahLst/>
            <a:cxnLst/>
            <a:rect l="l" t="t" r="r" b="b"/>
            <a:pathLst>
              <a:path w="2311400" h="50800">
                <a:moveTo>
                  <a:pt x="50800" y="0"/>
                </a:moveTo>
                <a:lnTo>
                  <a:pt x="2260600" y="0"/>
                </a:lnTo>
                <a:cubicBezTo>
                  <a:pt x="2288637" y="0"/>
                  <a:pt x="2311400" y="22763"/>
                  <a:pt x="2311400" y="50800"/>
                </a:cubicBezTo>
                <a:lnTo>
                  <a:pt x="23114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Shape 19"/>
          <p:cNvSpPr/>
          <p:nvPr/>
        </p:nvSpPr>
        <p:spPr>
          <a:xfrm>
            <a:off x="11214100" y="38862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00846" y="299204"/>
                </a:moveTo>
                <a:cubicBezTo>
                  <a:pt x="108287" y="306645"/>
                  <a:pt x="120372" y="306645"/>
                  <a:pt x="127814" y="299204"/>
                </a:cubicBezTo>
                <a:lnTo>
                  <a:pt x="223064" y="203954"/>
                </a:lnTo>
                <a:cubicBezTo>
                  <a:pt x="230505" y="196513"/>
                  <a:pt x="230505" y="184428"/>
                  <a:pt x="223064" y="176986"/>
                </a:cubicBezTo>
                <a:cubicBezTo>
                  <a:pt x="215622" y="169545"/>
                  <a:pt x="203537" y="169545"/>
                  <a:pt x="196096" y="176986"/>
                </a:cubicBezTo>
                <a:lnTo>
                  <a:pt x="133350" y="239732"/>
                </a:lnTo>
                <a:lnTo>
                  <a:pt x="133350" y="19050"/>
                </a:lnTo>
                <a:cubicBezTo>
                  <a:pt x="133350" y="8513"/>
                  <a:pt x="124837" y="0"/>
                  <a:pt x="114300" y="0"/>
                </a:cubicBezTo>
                <a:cubicBezTo>
                  <a:pt x="103763" y="0"/>
                  <a:pt x="95250" y="8513"/>
                  <a:pt x="95250" y="19050"/>
                </a:cubicBezTo>
                <a:lnTo>
                  <a:pt x="95250" y="239732"/>
                </a:lnTo>
                <a:lnTo>
                  <a:pt x="32504" y="176986"/>
                </a:lnTo>
                <a:cubicBezTo>
                  <a:pt x="25063" y="169545"/>
                  <a:pt x="12978" y="169545"/>
                  <a:pt x="5536" y="176986"/>
                </a:cubicBezTo>
                <a:cubicBezTo>
                  <a:pt x="-1905" y="184428"/>
                  <a:pt x="-1905" y="196513"/>
                  <a:pt x="5536" y="203954"/>
                </a:cubicBezTo>
                <a:lnTo>
                  <a:pt x="100786" y="299204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Text 20"/>
          <p:cNvSpPr/>
          <p:nvPr/>
        </p:nvSpPr>
        <p:spPr>
          <a:xfrm>
            <a:off x="11620500" y="3708400"/>
            <a:ext cx="1079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本月总支出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11620500" y="3962400"/>
            <a:ext cx="1143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¥2,000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13442950" y="3479800"/>
            <a:ext cx="2311400" cy="1193800"/>
          </a:xfrm>
          <a:custGeom>
            <a:avLst/>
            <a:gdLst/>
            <a:ahLst/>
            <a:cxnLst/>
            <a:rect l="l" t="t" r="r" b="b"/>
            <a:pathLst>
              <a:path w="2311400" h="1193800">
                <a:moveTo>
                  <a:pt x="50800" y="0"/>
                </a:moveTo>
                <a:lnTo>
                  <a:pt x="2260600" y="0"/>
                </a:lnTo>
                <a:cubicBezTo>
                  <a:pt x="2288656" y="0"/>
                  <a:pt x="2311400" y="22744"/>
                  <a:pt x="2311400" y="50800"/>
                </a:cubicBezTo>
                <a:lnTo>
                  <a:pt x="2311400" y="1092196"/>
                </a:lnTo>
                <a:cubicBezTo>
                  <a:pt x="2311400" y="1148310"/>
                  <a:pt x="2265910" y="1193800"/>
                  <a:pt x="2209796" y="1193800"/>
                </a:cubicBezTo>
                <a:lnTo>
                  <a:pt x="101604" y="1193800"/>
                </a:lnTo>
                <a:cubicBezTo>
                  <a:pt x="45490" y="1193800"/>
                  <a:pt x="0" y="1148310"/>
                  <a:pt x="0" y="1092196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Shape 23"/>
          <p:cNvSpPr/>
          <p:nvPr/>
        </p:nvSpPr>
        <p:spPr>
          <a:xfrm>
            <a:off x="13442950" y="3479800"/>
            <a:ext cx="2311400" cy="50800"/>
          </a:xfrm>
          <a:custGeom>
            <a:avLst/>
            <a:gdLst/>
            <a:ahLst/>
            <a:cxnLst/>
            <a:rect l="l" t="t" r="r" b="b"/>
            <a:pathLst>
              <a:path w="2311400" h="50800">
                <a:moveTo>
                  <a:pt x="50800" y="0"/>
                </a:moveTo>
                <a:lnTo>
                  <a:pt x="2260600" y="0"/>
                </a:lnTo>
                <a:cubicBezTo>
                  <a:pt x="2288637" y="0"/>
                  <a:pt x="2311400" y="22763"/>
                  <a:pt x="2311400" y="50800"/>
                </a:cubicBezTo>
                <a:lnTo>
                  <a:pt x="23114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Shape 24"/>
          <p:cNvSpPr/>
          <p:nvPr/>
        </p:nvSpPr>
        <p:spPr>
          <a:xfrm>
            <a:off x="13684250" y="3886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38100"/>
                </a:moveTo>
                <a:cubicBezTo>
                  <a:pt x="38100" y="27563"/>
                  <a:pt x="29587" y="19050"/>
                  <a:pt x="19050" y="19050"/>
                </a:cubicBezTo>
                <a:cubicBezTo>
                  <a:pt x="8513" y="19050"/>
                  <a:pt x="0" y="27563"/>
                  <a:pt x="0" y="38100"/>
                </a:cubicBezTo>
                <a:lnTo>
                  <a:pt x="0" y="238125"/>
                </a:lnTo>
                <a:cubicBezTo>
                  <a:pt x="0" y="264438"/>
                  <a:pt x="21312" y="285750"/>
                  <a:pt x="47625" y="285750"/>
                </a:cubicBezTo>
                <a:lnTo>
                  <a:pt x="285750" y="285750"/>
                </a:lnTo>
                <a:cubicBezTo>
                  <a:pt x="296287" y="285750"/>
                  <a:pt x="304800" y="277237"/>
                  <a:pt x="304800" y="266700"/>
                </a:cubicBezTo>
                <a:cubicBezTo>
                  <a:pt x="304800" y="256163"/>
                  <a:pt x="296287" y="247650"/>
                  <a:pt x="285750" y="247650"/>
                </a:cubicBezTo>
                <a:lnTo>
                  <a:pt x="47625" y="247650"/>
                </a:lnTo>
                <a:cubicBezTo>
                  <a:pt x="42386" y="247650"/>
                  <a:pt x="38100" y="243364"/>
                  <a:pt x="38100" y="238125"/>
                </a:cubicBezTo>
                <a:lnTo>
                  <a:pt x="38100" y="38100"/>
                </a:lnTo>
                <a:close/>
                <a:moveTo>
                  <a:pt x="280154" y="89654"/>
                </a:moveTo>
                <a:cubicBezTo>
                  <a:pt x="287595" y="82213"/>
                  <a:pt x="287595" y="70128"/>
                  <a:pt x="280154" y="62686"/>
                </a:cubicBezTo>
                <a:cubicBezTo>
                  <a:pt x="272713" y="55245"/>
                  <a:pt x="260628" y="55245"/>
                  <a:pt x="253186" y="62686"/>
                </a:cubicBezTo>
                <a:lnTo>
                  <a:pt x="190500" y="125432"/>
                </a:lnTo>
                <a:lnTo>
                  <a:pt x="156329" y="91321"/>
                </a:lnTo>
                <a:cubicBezTo>
                  <a:pt x="148888" y="83880"/>
                  <a:pt x="136803" y="83880"/>
                  <a:pt x="129361" y="91321"/>
                </a:cubicBezTo>
                <a:lnTo>
                  <a:pt x="72211" y="148471"/>
                </a:lnTo>
                <a:cubicBezTo>
                  <a:pt x="64770" y="155912"/>
                  <a:pt x="64770" y="167997"/>
                  <a:pt x="72211" y="175439"/>
                </a:cubicBezTo>
                <a:cubicBezTo>
                  <a:pt x="79653" y="182880"/>
                  <a:pt x="91738" y="182880"/>
                  <a:pt x="99179" y="175439"/>
                </a:cubicBezTo>
                <a:lnTo>
                  <a:pt x="142875" y="131743"/>
                </a:lnTo>
                <a:lnTo>
                  <a:pt x="177046" y="165914"/>
                </a:lnTo>
                <a:cubicBezTo>
                  <a:pt x="184487" y="173355"/>
                  <a:pt x="196572" y="173355"/>
                  <a:pt x="204014" y="165914"/>
                </a:cubicBezTo>
                <a:lnTo>
                  <a:pt x="280214" y="89714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5"/>
          <p:cNvSpPr/>
          <p:nvPr/>
        </p:nvSpPr>
        <p:spPr>
          <a:xfrm>
            <a:off x="14128750" y="3708400"/>
            <a:ext cx="1092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本月总结余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14128750" y="3962400"/>
            <a:ext cx="1155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¥3,000</a:t>
            </a: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10941050" y="4883150"/>
            <a:ext cx="4800600" cy="3746500"/>
          </a:xfrm>
          <a:custGeom>
            <a:avLst/>
            <a:gdLst/>
            <a:ahLst/>
            <a:cxnLst/>
            <a:rect l="l" t="t" r="r" b="b"/>
            <a:pathLst>
              <a:path w="4800600" h="3746500">
                <a:moveTo>
                  <a:pt x="101605" y="0"/>
                </a:moveTo>
                <a:lnTo>
                  <a:pt x="4698995" y="0"/>
                </a:lnTo>
                <a:cubicBezTo>
                  <a:pt x="4755110" y="0"/>
                  <a:pt x="4800600" y="45490"/>
                  <a:pt x="4800600" y="101605"/>
                </a:cubicBezTo>
                <a:lnTo>
                  <a:pt x="4800600" y="3644895"/>
                </a:lnTo>
                <a:cubicBezTo>
                  <a:pt x="4800600" y="3701010"/>
                  <a:pt x="4755110" y="3746500"/>
                  <a:pt x="4698995" y="3746500"/>
                </a:cubicBezTo>
                <a:lnTo>
                  <a:pt x="101605" y="3746500"/>
                </a:lnTo>
                <a:cubicBezTo>
                  <a:pt x="45490" y="3746500"/>
                  <a:pt x="0" y="3701010"/>
                  <a:pt x="0" y="36448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" name="Shape 28"/>
          <p:cNvSpPr/>
          <p:nvPr/>
        </p:nvSpPr>
        <p:spPr>
          <a:xfrm>
            <a:off x="11233150" y="51943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31750" y="31750"/>
                </a:moveTo>
                <a:cubicBezTo>
                  <a:pt x="31750" y="22969"/>
                  <a:pt x="24656" y="15875"/>
                  <a:pt x="15875" y="15875"/>
                </a:cubicBezTo>
                <a:cubicBezTo>
                  <a:pt x="7094" y="15875"/>
                  <a:pt x="0" y="22969"/>
                  <a:pt x="0" y="31750"/>
                </a:cubicBezTo>
                <a:lnTo>
                  <a:pt x="0" y="198438"/>
                </a:lnTo>
                <a:cubicBezTo>
                  <a:pt x="0" y="220365"/>
                  <a:pt x="17760" y="238125"/>
                  <a:pt x="39688" y="238125"/>
                </a:cubicBezTo>
                <a:lnTo>
                  <a:pt x="238125" y="238125"/>
                </a:lnTo>
                <a:cubicBezTo>
                  <a:pt x="246906" y="238125"/>
                  <a:pt x="254000" y="231031"/>
                  <a:pt x="254000" y="222250"/>
                </a:cubicBezTo>
                <a:cubicBezTo>
                  <a:pt x="254000" y="213469"/>
                  <a:pt x="246906" y="206375"/>
                  <a:pt x="238125" y="206375"/>
                </a:cubicBezTo>
                <a:lnTo>
                  <a:pt x="39688" y="206375"/>
                </a:lnTo>
                <a:cubicBezTo>
                  <a:pt x="35322" y="206375"/>
                  <a:pt x="31750" y="202803"/>
                  <a:pt x="31750" y="198438"/>
                </a:cubicBezTo>
                <a:lnTo>
                  <a:pt x="31750" y="31750"/>
                </a:lnTo>
                <a:close/>
                <a:moveTo>
                  <a:pt x="233462" y="74712"/>
                </a:moveTo>
                <a:cubicBezTo>
                  <a:pt x="239663" y="68511"/>
                  <a:pt x="239663" y="58440"/>
                  <a:pt x="233462" y="52239"/>
                </a:cubicBezTo>
                <a:cubicBezTo>
                  <a:pt x="227261" y="46037"/>
                  <a:pt x="217190" y="46037"/>
                  <a:pt x="210989" y="52239"/>
                </a:cubicBezTo>
                <a:lnTo>
                  <a:pt x="158750" y="104527"/>
                </a:lnTo>
                <a:lnTo>
                  <a:pt x="130274" y="76101"/>
                </a:lnTo>
                <a:cubicBezTo>
                  <a:pt x="124073" y="69900"/>
                  <a:pt x="114002" y="69900"/>
                  <a:pt x="107801" y="76101"/>
                </a:cubicBezTo>
                <a:lnTo>
                  <a:pt x="60176" y="123726"/>
                </a:lnTo>
                <a:cubicBezTo>
                  <a:pt x="53975" y="129927"/>
                  <a:pt x="53975" y="139998"/>
                  <a:pt x="60176" y="146199"/>
                </a:cubicBezTo>
                <a:cubicBezTo>
                  <a:pt x="66377" y="152400"/>
                  <a:pt x="76448" y="152400"/>
                  <a:pt x="82649" y="146199"/>
                </a:cubicBezTo>
                <a:lnTo>
                  <a:pt x="119063" y="109786"/>
                </a:lnTo>
                <a:lnTo>
                  <a:pt x="147538" y="138261"/>
                </a:lnTo>
                <a:cubicBezTo>
                  <a:pt x="153739" y="144463"/>
                  <a:pt x="163810" y="144463"/>
                  <a:pt x="170011" y="138261"/>
                </a:cubicBezTo>
                <a:lnTo>
                  <a:pt x="233511" y="74761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29"/>
          <p:cNvSpPr/>
          <p:nvPr/>
        </p:nvSpPr>
        <p:spPr>
          <a:xfrm>
            <a:off x="11518900" y="5143500"/>
            <a:ext cx="4089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收支趋势</a:t>
            </a:r>
            <a:endParaRPr lang="en-US" sz="1600" dirty="0"/>
          </a:p>
        </p:txBody>
      </p:sp>
      <p:pic>
        <p:nvPicPr>
          <p:cNvPr id="33" name="Image 1" descr="https://kimi-img.moonshot.cn/pub/slides/25-12-22-15:15:21-d54f028nnlr8s7cg0gug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201400" y="5651500"/>
            <a:ext cx="4279900" cy="2286000"/>
          </a:xfrm>
          <a:prstGeom prst="roundRect">
            <a:avLst>
              <a:gd name="adj" fmla="val 0"/>
            </a:avLst>
          </a:prstGeom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2451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ADVANCED FEATURES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账单导入与定时收支演示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高级功能展示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33400" y="2032000"/>
            <a:ext cx="7442200" cy="6731000"/>
          </a:xfrm>
          <a:custGeom>
            <a:avLst/>
            <a:gdLst/>
            <a:ahLst/>
            <a:cxnLst/>
            <a:rect l="l" t="t" r="r" b="b"/>
            <a:pathLst>
              <a:path w="7442200" h="6731000">
                <a:moveTo>
                  <a:pt x="50800" y="0"/>
                </a:moveTo>
                <a:lnTo>
                  <a:pt x="7340629" y="0"/>
                </a:lnTo>
                <a:cubicBezTo>
                  <a:pt x="7396725" y="0"/>
                  <a:pt x="7442200" y="45475"/>
                  <a:pt x="7442200" y="101571"/>
                </a:cubicBezTo>
                <a:lnTo>
                  <a:pt x="7442200" y="6629429"/>
                </a:lnTo>
                <a:cubicBezTo>
                  <a:pt x="7442200" y="6685525"/>
                  <a:pt x="7396725" y="6731000"/>
                  <a:pt x="7340629" y="6731000"/>
                </a:cubicBezTo>
                <a:lnTo>
                  <a:pt x="50800" y="6731000"/>
                </a:lnTo>
                <a:cubicBezTo>
                  <a:pt x="22763" y="6731000"/>
                  <a:pt x="0" y="6708237"/>
                  <a:pt x="0" y="6680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33400" y="2032000"/>
            <a:ext cx="50800" cy="6731000"/>
          </a:xfrm>
          <a:custGeom>
            <a:avLst/>
            <a:gdLst/>
            <a:ahLst/>
            <a:cxnLst/>
            <a:rect l="l" t="t" r="r" b="b"/>
            <a:pathLst>
              <a:path w="50800" h="6731000">
                <a:moveTo>
                  <a:pt x="50800" y="0"/>
                </a:moveTo>
                <a:lnTo>
                  <a:pt x="50800" y="0"/>
                </a:lnTo>
                <a:lnTo>
                  <a:pt x="50800" y="6731000"/>
                </a:lnTo>
                <a:lnTo>
                  <a:pt x="50800" y="6731000"/>
                </a:lnTo>
                <a:cubicBezTo>
                  <a:pt x="22763" y="6731000"/>
                  <a:pt x="0" y="6708237"/>
                  <a:pt x="0" y="6680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876300" y="23368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31750" y="0"/>
                </a:moveTo>
                <a:cubicBezTo>
                  <a:pt x="14238" y="0"/>
                  <a:pt x="0" y="14238"/>
                  <a:pt x="0" y="31750"/>
                </a:cubicBezTo>
                <a:lnTo>
                  <a:pt x="0" y="150813"/>
                </a:lnTo>
                <a:lnTo>
                  <a:pt x="90339" y="150813"/>
                </a:lnTo>
                <a:lnTo>
                  <a:pt x="74960" y="135434"/>
                </a:lnTo>
                <a:cubicBezTo>
                  <a:pt x="70296" y="130770"/>
                  <a:pt x="70296" y="123230"/>
                  <a:pt x="74960" y="118616"/>
                </a:cubicBezTo>
                <a:cubicBezTo>
                  <a:pt x="79623" y="114002"/>
                  <a:pt x="87164" y="113953"/>
                  <a:pt x="91777" y="118616"/>
                </a:cubicBezTo>
                <a:lnTo>
                  <a:pt x="127496" y="154335"/>
                </a:lnTo>
                <a:cubicBezTo>
                  <a:pt x="132159" y="158998"/>
                  <a:pt x="132159" y="166539"/>
                  <a:pt x="127496" y="171152"/>
                </a:cubicBezTo>
                <a:lnTo>
                  <a:pt x="91777" y="206871"/>
                </a:lnTo>
                <a:cubicBezTo>
                  <a:pt x="87114" y="211534"/>
                  <a:pt x="79573" y="211534"/>
                  <a:pt x="74960" y="206871"/>
                </a:cubicBezTo>
                <a:cubicBezTo>
                  <a:pt x="70346" y="202208"/>
                  <a:pt x="70296" y="194667"/>
                  <a:pt x="74960" y="190054"/>
                </a:cubicBezTo>
                <a:lnTo>
                  <a:pt x="90339" y="174675"/>
                </a:lnTo>
                <a:lnTo>
                  <a:pt x="0" y="174675"/>
                </a:lnTo>
                <a:lnTo>
                  <a:pt x="0" y="222300"/>
                </a:lnTo>
                <a:cubicBezTo>
                  <a:pt x="0" y="239812"/>
                  <a:pt x="14238" y="254050"/>
                  <a:pt x="31750" y="254050"/>
                </a:cubicBezTo>
                <a:lnTo>
                  <a:pt x="158750" y="254050"/>
                </a:lnTo>
                <a:cubicBezTo>
                  <a:pt x="176262" y="254050"/>
                  <a:pt x="190500" y="239812"/>
                  <a:pt x="190500" y="222300"/>
                </a:cubicBezTo>
                <a:lnTo>
                  <a:pt x="190500" y="84634"/>
                </a:lnTo>
                <a:cubicBezTo>
                  <a:pt x="190500" y="76200"/>
                  <a:pt x="187176" y="68114"/>
                  <a:pt x="181223" y="62161"/>
                </a:cubicBezTo>
                <a:lnTo>
                  <a:pt x="128339" y="9277"/>
                </a:lnTo>
                <a:cubicBezTo>
                  <a:pt x="122386" y="3324"/>
                  <a:pt x="114350" y="0"/>
                  <a:pt x="105916" y="0"/>
                </a:cubicBezTo>
                <a:lnTo>
                  <a:pt x="31750" y="0"/>
                </a:lnTo>
                <a:close/>
                <a:moveTo>
                  <a:pt x="161479" y="87313"/>
                </a:moveTo>
                <a:lnTo>
                  <a:pt x="115094" y="87313"/>
                </a:lnTo>
                <a:cubicBezTo>
                  <a:pt x="108496" y="87313"/>
                  <a:pt x="103188" y="82004"/>
                  <a:pt x="103188" y="75406"/>
                </a:cubicBezTo>
                <a:lnTo>
                  <a:pt x="103188" y="29021"/>
                </a:lnTo>
                <a:lnTo>
                  <a:pt x="161479" y="87313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130300" y="2286000"/>
            <a:ext cx="6718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账单导入功能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819150" y="2851150"/>
            <a:ext cx="6896100" cy="5651500"/>
          </a:xfrm>
          <a:custGeom>
            <a:avLst/>
            <a:gdLst/>
            <a:ahLst/>
            <a:cxnLst/>
            <a:rect l="l" t="t" r="r" b="b"/>
            <a:pathLst>
              <a:path w="6896100" h="5651500">
                <a:moveTo>
                  <a:pt x="101614" y="0"/>
                </a:moveTo>
                <a:lnTo>
                  <a:pt x="6794486" y="0"/>
                </a:lnTo>
                <a:cubicBezTo>
                  <a:pt x="6850606" y="0"/>
                  <a:pt x="6896100" y="45494"/>
                  <a:pt x="6896100" y="101614"/>
                </a:cubicBezTo>
                <a:lnTo>
                  <a:pt x="6896100" y="5549886"/>
                </a:lnTo>
                <a:cubicBezTo>
                  <a:pt x="6896100" y="5606006"/>
                  <a:pt x="6850606" y="5651500"/>
                  <a:pt x="6794486" y="5651500"/>
                </a:cubicBezTo>
                <a:lnTo>
                  <a:pt x="101614" y="5651500"/>
                </a:lnTo>
                <a:cubicBezTo>
                  <a:pt x="45494" y="5651500"/>
                  <a:pt x="0" y="5606006"/>
                  <a:pt x="0" y="5549886"/>
                </a:cubicBezTo>
                <a:lnTo>
                  <a:pt x="0" y="101614"/>
                </a:lnTo>
                <a:cubicBezTo>
                  <a:pt x="0" y="45532"/>
                  <a:pt x="45532" y="0"/>
                  <a:pt x="101614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Shape 9"/>
          <p:cNvSpPr/>
          <p:nvPr/>
        </p:nvSpPr>
        <p:spPr>
          <a:xfrm>
            <a:off x="1041400" y="3073400"/>
            <a:ext cx="6451600" cy="2514600"/>
          </a:xfrm>
          <a:custGeom>
            <a:avLst/>
            <a:gdLst/>
            <a:ahLst/>
            <a:cxnLst/>
            <a:rect l="l" t="t" r="r" b="b"/>
            <a:pathLst>
              <a:path w="6451600" h="2514600">
                <a:moveTo>
                  <a:pt x="101590" y="0"/>
                </a:moveTo>
                <a:lnTo>
                  <a:pt x="6350010" y="0"/>
                </a:lnTo>
                <a:cubicBezTo>
                  <a:pt x="6406117" y="0"/>
                  <a:pt x="6451600" y="45483"/>
                  <a:pt x="6451600" y="101590"/>
                </a:cubicBezTo>
                <a:lnTo>
                  <a:pt x="6451600" y="2413010"/>
                </a:lnTo>
                <a:cubicBezTo>
                  <a:pt x="6451600" y="2469117"/>
                  <a:pt x="6406117" y="2514600"/>
                  <a:pt x="6350010" y="2514600"/>
                </a:cubicBezTo>
                <a:lnTo>
                  <a:pt x="101590" y="2514600"/>
                </a:lnTo>
                <a:cubicBezTo>
                  <a:pt x="45483" y="2514600"/>
                  <a:pt x="0" y="2469117"/>
                  <a:pt x="0" y="24130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FD1C5">
                <a:alpha val="50196"/>
              </a:srgbClr>
            </a:solidFill>
            <a:prstDash val="dash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10"/>
          <p:cNvSpPr/>
          <p:nvPr/>
        </p:nvSpPr>
        <p:spPr>
          <a:xfrm>
            <a:off x="4010025" y="33909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128588" y="428625"/>
                </a:moveTo>
                <a:cubicBezTo>
                  <a:pt x="57596" y="428625"/>
                  <a:pt x="0" y="371029"/>
                  <a:pt x="0" y="300038"/>
                </a:cubicBezTo>
                <a:cubicBezTo>
                  <a:pt x="0" y="243423"/>
                  <a:pt x="36612" y="195382"/>
                  <a:pt x="87422" y="178147"/>
                </a:cubicBezTo>
                <a:cubicBezTo>
                  <a:pt x="86261" y="171271"/>
                  <a:pt x="85725" y="164306"/>
                  <a:pt x="85725" y="157163"/>
                </a:cubicBezTo>
                <a:cubicBezTo>
                  <a:pt x="85725" y="86171"/>
                  <a:pt x="143321" y="28575"/>
                  <a:pt x="214313" y="28575"/>
                </a:cubicBezTo>
                <a:cubicBezTo>
                  <a:pt x="263783" y="28575"/>
                  <a:pt x="306735" y="56525"/>
                  <a:pt x="328255" y="97423"/>
                </a:cubicBezTo>
                <a:cubicBezTo>
                  <a:pt x="340935" y="90011"/>
                  <a:pt x="355759" y="85725"/>
                  <a:pt x="371475" y="85725"/>
                </a:cubicBezTo>
                <a:cubicBezTo>
                  <a:pt x="418802" y="85725"/>
                  <a:pt x="457200" y="124123"/>
                  <a:pt x="457200" y="171450"/>
                </a:cubicBezTo>
                <a:cubicBezTo>
                  <a:pt x="457200" y="185470"/>
                  <a:pt x="453807" y="198775"/>
                  <a:pt x="447824" y="210473"/>
                </a:cubicBezTo>
                <a:cubicBezTo>
                  <a:pt x="487114" y="228600"/>
                  <a:pt x="514350" y="268248"/>
                  <a:pt x="514350" y="314325"/>
                </a:cubicBezTo>
                <a:cubicBezTo>
                  <a:pt x="514350" y="377458"/>
                  <a:pt x="463183" y="428625"/>
                  <a:pt x="400050" y="428625"/>
                </a:cubicBezTo>
                <a:lnTo>
                  <a:pt x="128588" y="428625"/>
                </a:lnTo>
                <a:close/>
                <a:moveTo>
                  <a:pt x="272355" y="170557"/>
                </a:moveTo>
                <a:cubicBezTo>
                  <a:pt x="263962" y="162163"/>
                  <a:pt x="250388" y="162163"/>
                  <a:pt x="242084" y="170557"/>
                </a:cubicBezTo>
                <a:lnTo>
                  <a:pt x="177790" y="234851"/>
                </a:lnTo>
                <a:cubicBezTo>
                  <a:pt x="169396" y="243245"/>
                  <a:pt x="169396" y="256818"/>
                  <a:pt x="177790" y="265122"/>
                </a:cubicBezTo>
                <a:cubicBezTo>
                  <a:pt x="186184" y="273427"/>
                  <a:pt x="199757" y="273516"/>
                  <a:pt x="208062" y="265122"/>
                </a:cubicBezTo>
                <a:lnTo>
                  <a:pt x="235744" y="237440"/>
                </a:lnTo>
                <a:lnTo>
                  <a:pt x="235744" y="328613"/>
                </a:lnTo>
                <a:cubicBezTo>
                  <a:pt x="235744" y="340489"/>
                  <a:pt x="245299" y="350044"/>
                  <a:pt x="257175" y="350044"/>
                </a:cubicBezTo>
                <a:cubicBezTo>
                  <a:pt x="269051" y="350044"/>
                  <a:pt x="278606" y="340489"/>
                  <a:pt x="278606" y="328613"/>
                </a:cubicBezTo>
                <a:lnTo>
                  <a:pt x="278606" y="237440"/>
                </a:lnTo>
                <a:lnTo>
                  <a:pt x="306288" y="265122"/>
                </a:lnTo>
                <a:cubicBezTo>
                  <a:pt x="314682" y="273516"/>
                  <a:pt x="328255" y="273516"/>
                  <a:pt x="336560" y="265122"/>
                </a:cubicBezTo>
                <a:cubicBezTo>
                  <a:pt x="344865" y="256729"/>
                  <a:pt x="344954" y="243155"/>
                  <a:pt x="336560" y="234851"/>
                </a:cubicBezTo>
                <a:lnTo>
                  <a:pt x="272266" y="170557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1"/>
          <p:cNvSpPr/>
          <p:nvPr/>
        </p:nvSpPr>
        <p:spPr>
          <a:xfrm>
            <a:off x="1308100" y="4000500"/>
            <a:ext cx="5918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点击上传或拖拽文件到此处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314450" y="4406900"/>
            <a:ext cx="5905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 .csv、.xlsx 格式文件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708400" y="4813300"/>
            <a:ext cx="1117600" cy="457200"/>
          </a:xfrm>
          <a:custGeom>
            <a:avLst/>
            <a:gdLst/>
            <a:ahLst/>
            <a:cxnLst/>
            <a:rect l="l" t="t" r="r" b="b"/>
            <a:pathLst>
              <a:path w="1117600" h="457200">
                <a:moveTo>
                  <a:pt x="50799" y="0"/>
                </a:moveTo>
                <a:lnTo>
                  <a:pt x="1066801" y="0"/>
                </a:lnTo>
                <a:cubicBezTo>
                  <a:pt x="1094856" y="0"/>
                  <a:pt x="1117600" y="22744"/>
                  <a:pt x="1117600" y="50799"/>
                </a:cubicBezTo>
                <a:lnTo>
                  <a:pt x="1117600" y="406401"/>
                </a:lnTo>
                <a:cubicBezTo>
                  <a:pt x="1117600" y="434456"/>
                  <a:pt x="1094856" y="457200"/>
                  <a:pt x="10668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3663950" y="4813300"/>
            <a:ext cx="1206500" cy="457200"/>
          </a:xfrm>
          <a:prstGeom prst="rect">
            <a:avLst/>
          </a:prstGeom>
          <a:noFill/>
          <a:ln/>
        </p:spPr>
        <p:txBody>
          <a:bodyPr wrap="square" lIns="203200" tIns="101600" rIns="203200" bIns="10160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选择文件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028700" y="5803900"/>
            <a:ext cx="6477000" cy="2489200"/>
          </a:xfrm>
          <a:custGeom>
            <a:avLst/>
            <a:gdLst/>
            <a:ahLst/>
            <a:cxnLst/>
            <a:rect l="l" t="t" r="r" b="b"/>
            <a:pathLst>
              <a:path w="6477000" h="2489200">
                <a:moveTo>
                  <a:pt x="101609" y="0"/>
                </a:moveTo>
                <a:lnTo>
                  <a:pt x="6375391" y="0"/>
                </a:lnTo>
                <a:cubicBezTo>
                  <a:pt x="6431508" y="0"/>
                  <a:pt x="6477000" y="45492"/>
                  <a:pt x="6477000" y="101609"/>
                </a:cubicBezTo>
                <a:lnTo>
                  <a:pt x="6477000" y="2387591"/>
                </a:lnTo>
                <a:cubicBezTo>
                  <a:pt x="6477000" y="2443708"/>
                  <a:pt x="6431508" y="2489200"/>
                  <a:pt x="6375391" y="2489200"/>
                </a:cubicBezTo>
                <a:lnTo>
                  <a:pt x="101609" y="2489200"/>
                </a:lnTo>
                <a:cubicBezTo>
                  <a:pt x="45492" y="2489200"/>
                  <a:pt x="0" y="2443708"/>
                  <a:pt x="0" y="2387591"/>
                </a:cubicBezTo>
                <a:lnTo>
                  <a:pt x="0" y="101609"/>
                </a:lnTo>
                <a:cubicBezTo>
                  <a:pt x="0" y="45492"/>
                  <a:pt x="45492" y="0"/>
                  <a:pt x="101609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1231900" y="6007100"/>
            <a:ext cx="6172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导入流程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231900" y="6413500"/>
            <a:ext cx="6159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选择支付宝/微信导出的CSV/Excel文件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231900" y="6769100"/>
            <a:ext cx="6159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系统自动解析文件内容，识别关键字段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231900" y="7124700"/>
            <a:ext cx="6159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数据去重，对比现有记录防止重复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231900" y="7480300"/>
            <a:ext cx="6159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 基于关键词自动分类收支类型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231900" y="7835900"/>
            <a:ext cx="6159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5. 批量导入数据库，显示导入结果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8305800" y="2032000"/>
            <a:ext cx="7442200" cy="6731000"/>
          </a:xfrm>
          <a:custGeom>
            <a:avLst/>
            <a:gdLst/>
            <a:ahLst/>
            <a:cxnLst/>
            <a:rect l="l" t="t" r="r" b="b"/>
            <a:pathLst>
              <a:path w="7442200" h="6731000">
                <a:moveTo>
                  <a:pt x="50800" y="0"/>
                </a:moveTo>
                <a:lnTo>
                  <a:pt x="7340629" y="0"/>
                </a:lnTo>
                <a:cubicBezTo>
                  <a:pt x="7396725" y="0"/>
                  <a:pt x="7442200" y="45475"/>
                  <a:pt x="7442200" y="101571"/>
                </a:cubicBezTo>
                <a:lnTo>
                  <a:pt x="7442200" y="6629429"/>
                </a:lnTo>
                <a:cubicBezTo>
                  <a:pt x="7442200" y="6685525"/>
                  <a:pt x="7396725" y="6731000"/>
                  <a:pt x="7340629" y="6731000"/>
                </a:cubicBezTo>
                <a:lnTo>
                  <a:pt x="50800" y="6731000"/>
                </a:lnTo>
                <a:cubicBezTo>
                  <a:pt x="22763" y="6731000"/>
                  <a:pt x="0" y="6708237"/>
                  <a:pt x="0" y="6680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Shape 23"/>
          <p:cNvSpPr/>
          <p:nvPr/>
        </p:nvSpPr>
        <p:spPr>
          <a:xfrm>
            <a:off x="8305800" y="2032000"/>
            <a:ext cx="50800" cy="6731000"/>
          </a:xfrm>
          <a:custGeom>
            <a:avLst/>
            <a:gdLst/>
            <a:ahLst/>
            <a:cxnLst/>
            <a:rect l="l" t="t" r="r" b="b"/>
            <a:pathLst>
              <a:path w="50800" h="6731000">
                <a:moveTo>
                  <a:pt x="50800" y="0"/>
                </a:moveTo>
                <a:lnTo>
                  <a:pt x="50800" y="0"/>
                </a:lnTo>
                <a:lnTo>
                  <a:pt x="50800" y="6731000"/>
                </a:lnTo>
                <a:lnTo>
                  <a:pt x="50800" y="6731000"/>
                </a:lnTo>
                <a:cubicBezTo>
                  <a:pt x="22763" y="6731000"/>
                  <a:pt x="0" y="6708237"/>
                  <a:pt x="0" y="6680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Shape 24"/>
          <p:cNvSpPr/>
          <p:nvPr/>
        </p:nvSpPr>
        <p:spPr>
          <a:xfrm>
            <a:off x="8616950" y="2336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cubicBezTo>
                  <a:pt x="197093" y="0"/>
                  <a:pt x="254000" y="56907"/>
                  <a:pt x="254000" y="127000"/>
                </a:cubicBezTo>
                <a:cubicBezTo>
                  <a:pt x="254000" y="197093"/>
                  <a:pt x="197093" y="254000"/>
                  <a:pt x="127000" y="254000"/>
                </a:cubicBezTo>
                <a:cubicBezTo>
                  <a:pt x="56907" y="254000"/>
                  <a:pt x="0" y="197093"/>
                  <a:pt x="0" y="127000"/>
                </a:cubicBezTo>
                <a:cubicBezTo>
                  <a:pt x="0" y="56907"/>
                  <a:pt x="56907" y="0"/>
                  <a:pt x="127000" y="0"/>
                </a:cubicBezTo>
                <a:close/>
                <a:moveTo>
                  <a:pt x="115094" y="59531"/>
                </a:moveTo>
                <a:lnTo>
                  <a:pt x="115094" y="127000"/>
                </a:lnTo>
                <a:cubicBezTo>
                  <a:pt x="115094" y="130969"/>
                  <a:pt x="117078" y="134689"/>
                  <a:pt x="120402" y="136922"/>
                </a:cubicBezTo>
                <a:lnTo>
                  <a:pt x="168027" y="168672"/>
                </a:lnTo>
                <a:cubicBezTo>
                  <a:pt x="173484" y="172343"/>
                  <a:pt x="180876" y="170855"/>
                  <a:pt x="184547" y="165348"/>
                </a:cubicBezTo>
                <a:cubicBezTo>
                  <a:pt x="188218" y="159841"/>
                  <a:pt x="186730" y="152499"/>
                  <a:pt x="181223" y="148828"/>
                </a:cubicBezTo>
                <a:lnTo>
                  <a:pt x="138906" y="120650"/>
                </a:lnTo>
                <a:lnTo>
                  <a:pt x="138906" y="59531"/>
                </a:lnTo>
                <a:cubicBezTo>
                  <a:pt x="138906" y="52933"/>
                  <a:pt x="133598" y="47625"/>
                  <a:pt x="127000" y="47625"/>
                </a:cubicBezTo>
                <a:cubicBezTo>
                  <a:pt x="120402" y="47625"/>
                  <a:pt x="115094" y="52933"/>
                  <a:pt x="115094" y="59531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5"/>
          <p:cNvSpPr/>
          <p:nvPr/>
        </p:nvSpPr>
        <p:spPr>
          <a:xfrm>
            <a:off x="8902700" y="2286000"/>
            <a:ext cx="6718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定时收支功能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8591550" y="2851150"/>
            <a:ext cx="6896100" cy="5651500"/>
          </a:xfrm>
          <a:custGeom>
            <a:avLst/>
            <a:gdLst/>
            <a:ahLst/>
            <a:cxnLst/>
            <a:rect l="l" t="t" r="r" b="b"/>
            <a:pathLst>
              <a:path w="6896100" h="5651500">
                <a:moveTo>
                  <a:pt x="101614" y="0"/>
                </a:moveTo>
                <a:lnTo>
                  <a:pt x="6794486" y="0"/>
                </a:lnTo>
                <a:cubicBezTo>
                  <a:pt x="6850606" y="0"/>
                  <a:pt x="6896100" y="45494"/>
                  <a:pt x="6896100" y="101614"/>
                </a:cubicBezTo>
                <a:lnTo>
                  <a:pt x="6896100" y="5549886"/>
                </a:lnTo>
                <a:cubicBezTo>
                  <a:pt x="6896100" y="5606006"/>
                  <a:pt x="6850606" y="5651500"/>
                  <a:pt x="6794486" y="5651500"/>
                </a:cubicBezTo>
                <a:lnTo>
                  <a:pt x="101614" y="5651500"/>
                </a:lnTo>
                <a:cubicBezTo>
                  <a:pt x="45494" y="5651500"/>
                  <a:pt x="0" y="5606006"/>
                  <a:pt x="0" y="5549886"/>
                </a:cubicBezTo>
                <a:lnTo>
                  <a:pt x="0" y="101614"/>
                </a:lnTo>
                <a:cubicBezTo>
                  <a:pt x="0" y="45532"/>
                  <a:pt x="45532" y="0"/>
                  <a:pt x="101614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" name="Shape 27"/>
          <p:cNvSpPr/>
          <p:nvPr/>
        </p:nvSpPr>
        <p:spPr>
          <a:xfrm>
            <a:off x="8801100" y="3359150"/>
            <a:ext cx="6477000" cy="2603500"/>
          </a:xfrm>
          <a:custGeom>
            <a:avLst/>
            <a:gdLst/>
            <a:ahLst/>
            <a:cxnLst/>
            <a:rect l="l" t="t" r="r" b="b"/>
            <a:pathLst>
              <a:path w="6477000" h="2603500">
                <a:moveTo>
                  <a:pt x="101589" y="0"/>
                </a:moveTo>
                <a:lnTo>
                  <a:pt x="6375411" y="0"/>
                </a:lnTo>
                <a:cubicBezTo>
                  <a:pt x="6431517" y="0"/>
                  <a:pt x="6477000" y="45483"/>
                  <a:pt x="6477000" y="101589"/>
                </a:cubicBezTo>
                <a:lnTo>
                  <a:pt x="6477000" y="2501911"/>
                </a:lnTo>
                <a:cubicBezTo>
                  <a:pt x="6477000" y="2558017"/>
                  <a:pt x="6431517" y="2603500"/>
                  <a:pt x="6375411" y="2603500"/>
                </a:cubicBezTo>
                <a:lnTo>
                  <a:pt x="101589" y="2603500"/>
                </a:lnTo>
                <a:cubicBezTo>
                  <a:pt x="45483" y="2603500"/>
                  <a:pt x="0" y="2558017"/>
                  <a:pt x="0" y="2501911"/>
                </a:cubicBezTo>
                <a:lnTo>
                  <a:pt x="0" y="101589"/>
                </a:lnTo>
                <a:cubicBezTo>
                  <a:pt x="0" y="45520"/>
                  <a:pt x="45520" y="0"/>
                  <a:pt x="101589" y="0"/>
                </a:cubicBezTo>
                <a:close/>
              </a:path>
            </a:pathLst>
          </a:custGeom>
          <a:solidFill>
            <a:srgbClr val="4A5568">
              <a:alpha val="7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8"/>
          <p:cNvSpPr/>
          <p:nvPr/>
        </p:nvSpPr>
        <p:spPr>
          <a:xfrm>
            <a:off x="9004300" y="3562350"/>
            <a:ext cx="6172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添加定时收支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9010650" y="4025900"/>
            <a:ext cx="2946400" cy="482600"/>
          </a:xfrm>
          <a:custGeom>
            <a:avLst/>
            <a:gdLst/>
            <a:ahLst/>
            <a:cxnLst/>
            <a:rect l="l" t="t" r="r" b="b"/>
            <a:pathLst>
              <a:path w="2946400" h="482600">
                <a:moveTo>
                  <a:pt x="50798" y="0"/>
                </a:moveTo>
                <a:lnTo>
                  <a:pt x="2895602" y="0"/>
                </a:lnTo>
                <a:cubicBezTo>
                  <a:pt x="2923657" y="0"/>
                  <a:pt x="2946400" y="22743"/>
                  <a:pt x="2946400" y="50798"/>
                </a:cubicBezTo>
                <a:lnTo>
                  <a:pt x="2946400" y="431802"/>
                </a:lnTo>
                <a:cubicBezTo>
                  <a:pt x="2946400" y="459857"/>
                  <a:pt x="2923657" y="482600"/>
                  <a:pt x="2895602" y="482600"/>
                </a:cubicBezTo>
                <a:lnTo>
                  <a:pt x="50798" y="482600"/>
                </a:lnTo>
                <a:cubicBezTo>
                  <a:pt x="22743" y="482600"/>
                  <a:pt x="0" y="459857"/>
                  <a:pt x="0" y="4318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支出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收入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12122150" y="4025900"/>
            <a:ext cx="2946400" cy="482600"/>
          </a:xfrm>
          <a:custGeom>
            <a:avLst/>
            <a:gdLst/>
            <a:ahLst/>
            <a:cxnLst/>
            <a:rect l="l" t="t" r="r" b="b"/>
            <a:pathLst>
              <a:path w="2946400" h="482600">
                <a:moveTo>
                  <a:pt x="50798" y="0"/>
                </a:moveTo>
                <a:lnTo>
                  <a:pt x="2895602" y="0"/>
                </a:lnTo>
                <a:cubicBezTo>
                  <a:pt x="2923657" y="0"/>
                  <a:pt x="2946400" y="22743"/>
                  <a:pt x="2946400" y="50798"/>
                </a:cubicBezTo>
                <a:lnTo>
                  <a:pt x="2946400" y="431802"/>
                </a:lnTo>
                <a:cubicBezTo>
                  <a:pt x="2946400" y="459857"/>
                  <a:pt x="2923657" y="482600"/>
                  <a:pt x="2895602" y="482600"/>
                </a:cubicBezTo>
                <a:lnTo>
                  <a:pt x="50798" y="482600"/>
                </a:lnTo>
                <a:cubicBezTo>
                  <a:pt x="22743" y="482600"/>
                  <a:pt x="0" y="459857"/>
                  <a:pt x="0" y="4318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" name="Text 33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房租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工资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水电费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9010650" y="4667250"/>
            <a:ext cx="2946400" cy="482600"/>
          </a:xfrm>
          <a:custGeom>
            <a:avLst/>
            <a:gdLst/>
            <a:ahLst/>
            <a:cxnLst/>
            <a:rect l="l" t="t" r="r" b="b"/>
            <a:pathLst>
              <a:path w="2946400" h="482600">
                <a:moveTo>
                  <a:pt x="50798" y="0"/>
                </a:moveTo>
                <a:lnTo>
                  <a:pt x="2895602" y="0"/>
                </a:lnTo>
                <a:cubicBezTo>
                  <a:pt x="2923657" y="0"/>
                  <a:pt x="2946400" y="22743"/>
                  <a:pt x="2946400" y="50798"/>
                </a:cubicBezTo>
                <a:lnTo>
                  <a:pt x="2946400" y="431802"/>
                </a:lnTo>
                <a:cubicBezTo>
                  <a:pt x="2946400" y="459857"/>
                  <a:pt x="2923657" y="482600"/>
                  <a:pt x="2895602" y="482600"/>
                </a:cubicBezTo>
                <a:lnTo>
                  <a:pt x="50798" y="482600"/>
                </a:lnTo>
                <a:cubicBezTo>
                  <a:pt x="22743" y="482600"/>
                  <a:pt x="0" y="459857"/>
                  <a:pt x="0" y="4318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" name="Shape 37"/>
          <p:cNvSpPr/>
          <p:nvPr/>
        </p:nvSpPr>
        <p:spPr>
          <a:xfrm>
            <a:off x="12122150" y="4667250"/>
            <a:ext cx="2946400" cy="482600"/>
          </a:xfrm>
          <a:custGeom>
            <a:avLst/>
            <a:gdLst/>
            <a:ahLst/>
            <a:cxnLst/>
            <a:rect l="l" t="t" r="r" b="b"/>
            <a:pathLst>
              <a:path w="2946400" h="482600">
                <a:moveTo>
                  <a:pt x="50798" y="0"/>
                </a:moveTo>
                <a:lnTo>
                  <a:pt x="2895602" y="0"/>
                </a:lnTo>
                <a:cubicBezTo>
                  <a:pt x="2923657" y="0"/>
                  <a:pt x="2946400" y="22743"/>
                  <a:pt x="2946400" y="50798"/>
                </a:cubicBezTo>
                <a:lnTo>
                  <a:pt x="2946400" y="431802"/>
                </a:lnTo>
                <a:cubicBezTo>
                  <a:pt x="2946400" y="459857"/>
                  <a:pt x="2923657" y="482600"/>
                  <a:pt x="2895602" y="482600"/>
                </a:cubicBezTo>
                <a:lnTo>
                  <a:pt x="50798" y="482600"/>
                </a:lnTo>
                <a:cubicBezTo>
                  <a:pt x="22743" y="482600"/>
                  <a:pt x="0" y="459857"/>
                  <a:pt x="0" y="4318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" name="Text 38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每月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每周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每日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9004300" y="5302250"/>
            <a:ext cx="6070600" cy="457200"/>
          </a:xfrm>
          <a:custGeom>
            <a:avLst/>
            <a:gdLst/>
            <a:ahLst/>
            <a:cxnLst/>
            <a:rect l="l" t="t" r="r" b="b"/>
            <a:pathLst>
              <a:path w="6070600" h="457200">
                <a:moveTo>
                  <a:pt x="50799" y="0"/>
                </a:moveTo>
                <a:lnTo>
                  <a:pt x="6019801" y="0"/>
                </a:lnTo>
                <a:cubicBezTo>
                  <a:pt x="6047856" y="0"/>
                  <a:pt x="6070600" y="22744"/>
                  <a:pt x="6070600" y="50799"/>
                </a:cubicBezTo>
                <a:lnTo>
                  <a:pt x="6070600" y="406401"/>
                </a:lnTo>
                <a:cubicBezTo>
                  <a:pt x="6070600" y="434456"/>
                  <a:pt x="6047856" y="457200"/>
                  <a:pt x="60198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Text 42"/>
          <p:cNvSpPr/>
          <p:nvPr/>
        </p:nvSpPr>
        <p:spPr>
          <a:xfrm>
            <a:off x="8959850" y="5302250"/>
            <a:ext cx="6159500" cy="457200"/>
          </a:xfrm>
          <a:prstGeom prst="rect">
            <a:avLst/>
          </a:prstGeom>
          <a:noFill/>
          <a:ln/>
        </p:spPr>
        <p:txBody>
          <a:bodyPr wrap="square" lIns="0" tIns="101600" rIns="0" bIns="10160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添加定时任务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8801100" y="6165850"/>
            <a:ext cx="6477000" cy="1828800"/>
          </a:xfrm>
          <a:custGeom>
            <a:avLst/>
            <a:gdLst/>
            <a:ahLst/>
            <a:cxnLst/>
            <a:rect l="l" t="t" r="r" b="b"/>
            <a:pathLst>
              <a:path w="6477000" h="1828800">
                <a:moveTo>
                  <a:pt x="101608" y="0"/>
                </a:moveTo>
                <a:lnTo>
                  <a:pt x="6375392" y="0"/>
                </a:lnTo>
                <a:cubicBezTo>
                  <a:pt x="6431508" y="0"/>
                  <a:pt x="6477000" y="45492"/>
                  <a:pt x="6477000" y="101608"/>
                </a:cubicBezTo>
                <a:lnTo>
                  <a:pt x="6477000" y="1727192"/>
                </a:lnTo>
                <a:cubicBezTo>
                  <a:pt x="6477000" y="1783308"/>
                  <a:pt x="6431508" y="1828800"/>
                  <a:pt x="6375392" y="1828800"/>
                </a:cubicBezTo>
                <a:lnTo>
                  <a:pt x="101608" y="1828800"/>
                </a:lnTo>
                <a:cubicBezTo>
                  <a:pt x="45492" y="1828800"/>
                  <a:pt x="0" y="1783308"/>
                  <a:pt x="0" y="17271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Text 44"/>
          <p:cNvSpPr/>
          <p:nvPr/>
        </p:nvSpPr>
        <p:spPr>
          <a:xfrm>
            <a:off x="9004300" y="6369050"/>
            <a:ext cx="6172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定时任务列表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9004300" y="6775450"/>
            <a:ext cx="6070600" cy="457200"/>
          </a:xfrm>
          <a:custGeom>
            <a:avLst/>
            <a:gdLst/>
            <a:ahLst/>
            <a:cxnLst/>
            <a:rect l="l" t="t" r="r" b="b"/>
            <a:pathLst>
              <a:path w="6070600" h="457200">
                <a:moveTo>
                  <a:pt x="50799" y="0"/>
                </a:moveTo>
                <a:lnTo>
                  <a:pt x="6019801" y="0"/>
                </a:lnTo>
                <a:cubicBezTo>
                  <a:pt x="6047856" y="0"/>
                  <a:pt x="6070600" y="22744"/>
                  <a:pt x="6070600" y="50799"/>
                </a:cubicBezTo>
                <a:lnTo>
                  <a:pt x="6070600" y="406401"/>
                </a:lnTo>
                <a:cubicBezTo>
                  <a:pt x="6070600" y="434456"/>
                  <a:pt x="6047856" y="457200"/>
                  <a:pt x="60198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Text 46"/>
          <p:cNvSpPr/>
          <p:nvPr/>
        </p:nvSpPr>
        <p:spPr>
          <a:xfrm>
            <a:off x="9105900" y="6877050"/>
            <a:ext cx="1841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每月房租支出 - ¥1500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4439900" y="6877050"/>
            <a:ext cx="622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运行中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9004300" y="7334250"/>
            <a:ext cx="6070600" cy="457200"/>
          </a:xfrm>
          <a:custGeom>
            <a:avLst/>
            <a:gdLst/>
            <a:ahLst/>
            <a:cxnLst/>
            <a:rect l="l" t="t" r="r" b="b"/>
            <a:pathLst>
              <a:path w="6070600" h="457200">
                <a:moveTo>
                  <a:pt x="50799" y="0"/>
                </a:moveTo>
                <a:lnTo>
                  <a:pt x="6019801" y="0"/>
                </a:lnTo>
                <a:cubicBezTo>
                  <a:pt x="6047856" y="0"/>
                  <a:pt x="6070600" y="22744"/>
                  <a:pt x="6070600" y="50799"/>
                </a:cubicBezTo>
                <a:lnTo>
                  <a:pt x="6070600" y="406401"/>
                </a:lnTo>
                <a:cubicBezTo>
                  <a:pt x="6070600" y="434456"/>
                  <a:pt x="6047856" y="457200"/>
                  <a:pt x="60198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Text 49"/>
          <p:cNvSpPr/>
          <p:nvPr/>
        </p:nvSpPr>
        <p:spPr>
          <a:xfrm>
            <a:off x="9105900" y="7435850"/>
            <a:ext cx="1879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每月工资收入 - ¥5000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4439900" y="7435850"/>
            <a:ext cx="622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运行中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raw.githubusercontent.com/d8af0caab254cb539ab496da115f2d4ea3b91e15.png"/>
          <p:cNvPicPr>
            <a:picLocks noChangeAspect="1"/>
          </p:cNvPicPr>
          <p:nvPr/>
        </p:nvPicPr>
        <p:blipFill>
          <a:blip r:embed="rId3">
            <a:alphaModFix amt="20000"/>
          </a:blip>
          <a:srcRect t="20900" b="20900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4FD1C5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2851150"/>
            <a:ext cx="2273300" cy="673100"/>
          </a:xfrm>
          <a:custGeom>
            <a:avLst/>
            <a:gdLst/>
            <a:ahLst/>
            <a:cxnLst/>
            <a:rect l="l" t="t" r="r" b="b"/>
            <a:pathLst>
              <a:path w="2273300" h="673100">
                <a:moveTo>
                  <a:pt x="101598" y="0"/>
                </a:moveTo>
                <a:lnTo>
                  <a:pt x="2171702" y="0"/>
                </a:lnTo>
                <a:cubicBezTo>
                  <a:pt x="2227813" y="0"/>
                  <a:pt x="2273300" y="45487"/>
                  <a:pt x="2273300" y="101598"/>
                </a:cubicBezTo>
                <a:lnTo>
                  <a:pt x="2273300" y="571502"/>
                </a:lnTo>
                <a:cubicBezTo>
                  <a:pt x="2273300" y="627613"/>
                  <a:pt x="2227813" y="673100"/>
                  <a:pt x="2171702" y="673100"/>
                </a:cubicBezTo>
                <a:lnTo>
                  <a:pt x="101598" y="673100"/>
                </a:lnTo>
                <a:cubicBezTo>
                  <a:pt x="45487" y="673100"/>
                  <a:pt x="0" y="627613"/>
                  <a:pt x="0" y="57150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5500" y="3009900"/>
            <a:ext cx="177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06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9370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技术实现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384800"/>
            <a:ext cx="2032000" cy="50800"/>
          </a:xfrm>
          <a:custGeom>
            <a:avLst/>
            <a:gdLst/>
            <a:ahLst/>
            <a:cxnLst/>
            <a:rect l="l" t="t" r="r" b="b"/>
            <a:pathLst>
              <a:path w="2032000" h="50800">
                <a:moveTo>
                  <a:pt x="0" y="0"/>
                </a:moveTo>
                <a:lnTo>
                  <a:pt x="2032000" y="0"/>
                </a:lnTo>
                <a:lnTo>
                  <a:pt x="203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58420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核心代码与关键技术点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3333" y="529167"/>
            <a:ext cx="338667" cy="42333"/>
          </a:xfrm>
          <a:custGeom>
            <a:avLst/>
            <a:gdLst/>
            <a:ahLst/>
            <a:cxnLst/>
            <a:rect l="l" t="t" r="r" b="b"/>
            <a:pathLst>
              <a:path w="338667" h="42333">
                <a:moveTo>
                  <a:pt x="0" y="0"/>
                </a:moveTo>
                <a:lnTo>
                  <a:pt x="338667" y="0"/>
                </a:lnTo>
                <a:lnTo>
                  <a:pt x="338667" y="42333"/>
                </a:lnTo>
                <a:lnTo>
                  <a:pt x="0" y="42333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889000" y="423333"/>
            <a:ext cx="27093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kern="0" spc="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FRONTEND IMPLEMENTATION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23333" y="762000"/>
            <a:ext cx="15599833" cy="423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前端技术实现要点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23333" y="1227667"/>
            <a:ext cx="15494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Vue3组合式API与组件化开发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44500" y="1693333"/>
            <a:ext cx="10085917" cy="5196417"/>
          </a:xfrm>
          <a:custGeom>
            <a:avLst/>
            <a:gdLst/>
            <a:ahLst/>
            <a:cxnLst/>
            <a:rect l="l" t="t" r="r" b="b"/>
            <a:pathLst>
              <a:path w="10085917" h="5196417">
                <a:moveTo>
                  <a:pt x="42333" y="0"/>
                </a:moveTo>
                <a:lnTo>
                  <a:pt x="10001267" y="0"/>
                </a:lnTo>
                <a:cubicBezTo>
                  <a:pt x="10048018" y="0"/>
                  <a:pt x="10085917" y="37899"/>
                  <a:pt x="10085917" y="84650"/>
                </a:cubicBezTo>
                <a:lnTo>
                  <a:pt x="10085917" y="5111767"/>
                </a:lnTo>
                <a:cubicBezTo>
                  <a:pt x="10085917" y="5158518"/>
                  <a:pt x="10048018" y="5196417"/>
                  <a:pt x="10001267" y="5196417"/>
                </a:cubicBezTo>
                <a:lnTo>
                  <a:pt x="42333" y="5196417"/>
                </a:lnTo>
                <a:cubicBezTo>
                  <a:pt x="18953" y="5196417"/>
                  <a:pt x="0" y="5177463"/>
                  <a:pt x="0" y="515408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444500" y="1693333"/>
            <a:ext cx="42333" cy="5196417"/>
          </a:xfrm>
          <a:custGeom>
            <a:avLst/>
            <a:gdLst/>
            <a:ahLst/>
            <a:cxnLst/>
            <a:rect l="l" t="t" r="r" b="b"/>
            <a:pathLst>
              <a:path w="42333" h="5196417">
                <a:moveTo>
                  <a:pt x="42333" y="0"/>
                </a:moveTo>
                <a:lnTo>
                  <a:pt x="42333" y="0"/>
                </a:lnTo>
                <a:lnTo>
                  <a:pt x="42333" y="5196417"/>
                </a:lnTo>
                <a:lnTo>
                  <a:pt x="42333" y="5196417"/>
                </a:lnTo>
                <a:cubicBezTo>
                  <a:pt x="18953" y="5196417"/>
                  <a:pt x="0" y="5177463"/>
                  <a:pt x="0" y="515408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690563" y="1947333"/>
            <a:ext cx="238125" cy="211667"/>
          </a:xfrm>
          <a:custGeom>
            <a:avLst/>
            <a:gdLst/>
            <a:ahLst/>
            <a:cxnLst/>
            <a:rect l="l" t="t" r="r" b="b"/>
            <a:pathLst>
              <a:path w="238125" h="211667">
                <a:moveTo>
                  <a:pt x="149159" y="496"/>
                </a:moveTo>
                <a:cubicBezTo>
                  <a:pt x="142131" y="-1530"/>
                  <a:pt x="134813" y="2563"/>
                  <a:pt x="132788" y="9591"/>
                </a:cubicBezTo>
                <a:lnTo>
                  <a:pt x="79871" y="194799"/>
                </a:lnTo>
                <a:cubicBezTo>
                  <a:pt x="77845" y="201827"/>
                  <a:pt x="81938" y="209145"/>
                  <a:pt x="88966" y="211171"/>
                </a:cubicBezTo>
                <a:cubicBezTo>
                  <a:pt x="95994" y="213196"/>
                  <a:pt x="103312" y="209104"/>
                  <a:pt x="105337" y="202076"/>
                </a:cubicBezTo>
                <a:lnTo>
                  <a:pt x="158254" y="16867"/>
                </a:lnTo>
                <a:cubicBezTo>
                  <a:pt x="160280" y="9839"/>
                  <a:pt x="156187" y="2522"/>
                  <a:pt x="149159" y="496"/>
                </a:cubicBezTo>
                <a:close/>
                <a:moveTo>
                  <a:pt x="175865" y="56761"/>
                </a:moveTo>
                <a:cubicBezTo>
                  <a:pt x="170698" y="61929"/>
                  <a:pt x="170698" y="70321"/>
                  <a:pt x="175865" y="75489"/>
                </a:cubicBezTo>
                <a:lnTo>
                  <a:pt x="206210" y="105833"/>
                </a:lnTo>
                <a:lnTo>
                  <a:pt x="175865" y="136178"/>
                </a:lnTo>
                <a:cubicBezTo>
                  <a:pt x="170698" y="141345"/>
                  <a:pt x="170698" y="149738"/>
                  <a:pt x="175865" y="154905"/>
                </a:cubicBezTo>
                <a:cubicBezTo>
                  <a:pt x="181033" y="160073"/>
                  <a:pt x="189425" y="160073"/>
                  <a:pt x="194593" y="154905"/>
                </a:cubicBezTo>
                <a:lnTo>
                  <a:pt x="234280" y="115218"/>
                </a:lnTo>
                <a:cubicBezTo>
                  <a:pt x="239448" y="110050"/>
                  <a:pt x="239448" y="101658"/>
                  <a:pt x="234280" y="96490"/>
                </a:cubicBezTo>
                <a:lnTo>
                  <a:pt x="194593" y="56803"/>
                </a:lnTo>
                <a:cubicBezTo>
                  <a:pt x="189425" y="51635"/>
                  <a:pt x="181033" y="51635"/>
                  <a:pt x="175865" y="56803"/>
                </a:cubicBezTo>
                <a:close/>
                <a:moveTo>
                  <a:pt x="62301" y="56761"/>
                </a:moveTo>
                <a:cubicBezTo>
                  <a:pt x="57133" y="51594"/>
                  <a:pt x="48741" y="51594"/>
                  <a:pt x="43574" y="56761"/>
                </a:cubicBezTo>
                <a:lnTo>
                  <a:pt x="3886" y="96449"/>
                </a:lnTo>
                <a:cubicBezTo>
                  <a:pt x="-1282" y="101617"/>
                  <a:pt x="-1282" y="110009"/>
                  <a:pt x="3886" y="115176"/>
                </a:cubicBezTo>
                <a:lnTo>
                  <a:pt x="43574" y="154864"/>
                </a:lnTo>
                <a:cubicBezTo>
                  <a:pt x="48741" y="160032"/>
                  <a:pt x="57133" y="160032"/>
                  <a:pt x="62301" y="154864"/>
                </a:cubicBezTo>
                <a:cubicBezTo>
                  <a:pt x="67469" y="149696"/>
                  <a:pt x="67469" y="141304"/>
                  <a:pt x="62301" y="136136"/>
                </a:cubicBezTo>
                <a:lnTo>
                  <a:pt x="31957" y="105833"/>
                </a:lnTo>
                <a:lnTo>
                  <a:pt x="62260" y="75489"/>
                </a:lnTo>
                <a:cubicBezTo>
                  <a:pt x="67427" y="70321"/>
                  <a:pt x="67427" y="61929"/>
                  <a:pt x="62260" y="56761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941917" y="1905000"/>
            <a:ext cx="9482667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核心技术点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77333" y="2370667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Vue3组合式API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77333" y="2709333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setup语法糖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简化代码结构，ref、reactive实现响应式数据，computed计算属性处理派生数据，watch监听数据变化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580889" y="2370667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Element Plus组件库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580889" y="2709333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快速搭建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美观的用户界面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，使用表单、表格、对话框、选择器等组件，统一视觉风格与交互体验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77333" y="3429000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Axios拦截器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77333" y="3767667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配置请求/响应拦截器，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统一处理HTTP通信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，自动添加JWT令牌到请求头，全局错误处理与提示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580889" y="3429000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 Vue Router路由守卫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580889" y="3767667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登录验证与权限控制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，beforeEach钩子检查用户登录状态，未登录用户自动跳转登录页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77333" y="4487333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5. ECharts图表组件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77333" y="4826000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封装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可复用的图表组件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，实现饼图、折线图、柱状图数据可视化，响应式图表自适应容器大小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580889" y="4487333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6. 响应式设计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580889" y="4826000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Tailwind CSS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实现响应式布局，适配不同屏幕尺寸（桌面端、平板、手机），确保良好的移动端体验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44500" y="7061150"/>
            <a:ext cx="10085917" cy="2878667"/>
          </a:xfrm>
          <a:custGeom>
            <a:avLst/>
            <a:gdLst/>
            <a:ahLst/>
            <a:cxnLst/>
            <a:rect l="l" t="t" r="r" b="b"/>
            <a:pathLst>
              <a:path w="10085917" h="2878667">
                <a:moveTo>
                  <a:pt x="42333" y="0"/>
                </a:moveTo>
                <a:lnTo>
                  <a:pt x="10001255" y="0"/>
                </a:lnTo>
                <a:cubicBezTo>
                  <a:pt x="10048012" y="0"/>
                  <a:pt x="10085917" y="37904"/>
                  <a:pt x="10085917" y="84662"/>
                </a:cubicBezTo>
                <a:lnTo>
                  <a:pt x="10085917" y="2794005"/>
                </a:lnTo>
                <a:cubicBezTo>
                  <a:pt x="10085917" y="2840762"/>
                  <a:pt x="10048012" y="2878667"/>
                  <a:pt x="10001255" y="2878667"/>
                </a:cubicBezTo>
                <a:lnTo>
                  <a:pt x="42333" y="2878667"/>
                </a:lnTo>
                <a:cubicBezTo>
                  <a:pt x="18953" y="2878667"/>
                  <a:pt x="0" y="2859713"/>
                  <a:pt x="0" y="2836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Shape 21"/>
          <p:cNvSpPr/>
          <p:nvPr/>
        </p:nvSpPr>
        <p:spPr>
          <a:xfrm>
            <a:off x="444500" y="7061150"/>
            <a:ext cx="42333" cy="2878667"/>
          </a:xfrm>
          <a:custGeom>
            <a:avLst/>
            <a:gdLst/>
            <a:ahLst/>
            <a:cxnLst/>
            <a:rect l="l" t="t" r="r" b="b"/>
            <a:pathLst>
              <a:path w="42333" h="2878667">
                <a:moveTo>
                  <a:pt x="42333" y="0"/>
                </a:moveTo>
                <a:lnTo>
                  <a:pt x="42333" y="0"/>
                </a:lnTo>
                <a:lnTo>
                  <a:pt x="42333" y="2878667"/>
                </a:lnTo>
                <a:lnTo>
                  <a:pt x="42333" y="2878667"/>
                </a:lnTo>
                <a:cubicBezTo>
                  <a:pt x="18953" y="2878667"/>
                  <a:pt x="0" y="2859713"/>
                  <a:pt x="0" y="2836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649552" y="728340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20836" y="83939"/>
                </a:moveTo>
                <a:lnTo>
                  <a:pt x="12055" y="110207"/>
                </a:lnTo>
                <a:lnTo>
                  <a:pt x="12055" y="35719"/>
                </a:lnTo>
                <a:cubicBezTo>
                  <a:pt x="12055" y="22585"/>
                  <a:pt x="22733" y="11906"/>
                  <a:pt x="35868" y="11906"/>
                </a:cubicBezTo>
                <a:lnTo>
                  <a:pt x="87474" y="11906"/>
                </a:lnTo>
                <a:cubicBezTo>
                  <a:pt x="92608" y="11906"/>
                  <a:pt x="97631" y="13581"/>
                  <a:pt x="101761" y="16669"/>
                </a:cubicBezTo>
                <a:lnTo>
                  <a:pt x="116049" y="27384"/>
                </a:lnTo>
                <a:cubicBezTo>
                  <a:pt x="118095" y="28947"/>
                  <a:pt x="120625" y="29766"/>
                  <a:pt x="123192" y="29766"/>
                </a:cubicBezTo>
                <a:lnTo>
                  <a:pt x="166836" y="29766"/>
                </a:lnTo>
                <a:cubicBezTo>
                  <a:pt x="179970" y="29766"/>
                  <a:pt x="190649" y="40444"/>
                  <a:pt x="190649" y="53578"/>
                </a:cubicBezTo>
                <a:lnTo>
                  <a:pt x="190649" y="59531"/>
                </a:lnTo>
                <a:lnTo>
                  <a:pt x="54694" y="59531"/>
                </a:lnTo>
                <a:cubicBezTo>
                  <a:pt x="39328" y="59531"/>
                  <a:pt x="25673" y="69354"/>
                  <a:pt x="20799" y="83939"/>
                </a:cubicBezTo>
                <a:close/>
                <a:moveTo>
                  <a:pt x="177775" y="166688"/>
                </a:moveTo>
                <a:lnTo>
                  <a:pt x="36835" y="166688"/>
                </a:lnTo>
                <a:cubicBezTo>
                  <a:pt x="24631" y="166688"/>
                  <a:pt x="16036" y="154744"/>
                  <a:pt x="19906" y="143173"/>
                </a:cubicBezTo>
                <a:lnTo>
                  <a:pt x="37765" y="89595"/>
                </a:lnTo>
                <a:cubicBezTo>
                  <a:pt x="40184" y="82302"/>
                  <a:pt x="47030" y="77391"/>
                  <a:pt x="54694" y="77391"/>
                </a:cubicBezTo>
                <a:lnTo>
                  <a:pt x="195635" y="77391"/>
                </a:lnTo>
                <a:cubicBezTo>
                  <a:pt x="207838" y="77391"/>
                  <a:pt x="216433" y="89334"/>
                  <a:pt x="212564" y="100905"/>
                </a:cubicBezTo>
                <a:lnTo>
                  <a:pt x="194704" y="154484"/>
                </a:lnTo>
                <a:cubicBezTo>
                  <a:pt x="192286" y="161776"/>
                  <a:pt x="185440" y="166688"/>
                  <a:pt x="177775" y="166688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3"/>
          <p:cNvSpPr/>
          <p:nvPr/>
        </p:nvSpPr>
        <p:spPr>
          <a:xfrm>
            <a:off x="878417" y="7230484"/>
            <a:ext cx="9577917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前端项目结构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35000" y="7653817"/>
            <a:ext cx="9726083" cy="2116667"/>
          </a:xfrm>
          <a:custGeom>
            <a:avLst/>
            <a:gdLst/>
            <a:ahLst/>
            <a:cxnLst/>
            <a:rect l="l" t="t" r="r" b="b"/>
            <a:pathLst>
              <a:path w="9726083" h="2116667">
                <a:moveTo>
                  <a:pt x="84667" y="0"/>
                </a:moveTo>
                <a:lnTo>
                  <a:pt x="9641417" y="0"/>
                </a:lnTo>
                <a:cubicBezTo>
                  <a:pt x="9688177" y="0"/>
                  <a:pt x="9726083" y="37907"/>
                  <a:pt x="9726083" y="84667"/>
                </a:cubicBezTo>
                <a:lnTo>
                  <a:pt x="9726083" y="2032000"/>
                </a:lnTo>
                <a:cubicBezTo>
                  <a:pt x="9726083" y="2078760"/>
                  <a:pt x="9688177" y="2116667"/>
                  <a:pt x="9641417" y="2116667"/>
                </a:cubicBezTo>
                <a:lnTo>
                  <a:pt x="84667" y="2116667"/>
                </a:lnTo>
                <a:cubicBezTo>
                  <a:pt x="37907" y="2116667"/>
                  <a:pt x="0" y="2078760"/>
                  <a:pt x="0" y="2032000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1A202C">
              <a:alpha val="7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5"/>
          <p:cNvSpPr/>
          <p:nvPr/>
        </p:nvSpPr>
        <p:spPr>
          <a:xfrm>
            <a:off x="804333" y="7823150"/>
            <a:ext cx="946150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frontend/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89000" y="8077150"/>
            <a:ext cx="937683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src/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973667" y="8331150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components/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公共组件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973667" y="8585150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views/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页面组件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973667" y="8839150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router/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路由配置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973667" y="9093150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utils/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工具函数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73667" y="9347150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└── main.js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入口文件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10802028" y="1693333"/>
            <a:ext cx="5027083" cy="7186083"/>
          </a:xfrm>
          <a:custGeom>
            <a:avLst/>
            <a:gdLst/>
            <a:ahLst/>
            <a:cxnLst/>
            <a:rect l="l" t="t" r="r" b="b"/>
            <a:pathLst>
              <a:path w="5027083" h="7186083">
                <a:moveTo>
                  <a:pt x="42333" y="0"/>
                </a:moveTo>
                <a:lnTo>
                  <a:pt x="4942427" y="0"/>
                </a:lnTo>
                <a:cubicBezTo>
                  <a:pt x="4989182" y="0"/>
                  <a:pt x="5027083" y="37902"/>
                  <a:pt x="5027083" y="84656"/>
                </a:cubicBezTo>
                <a:lnTo>
                  <a:pt x="5027083" y="7101427"/>
                </a:lnTo>
                <a:cubicBezTo>
                  <a:pt x="5027083" y="7148182"/>
                  <a:pt x="4989182" y="7186083"/>
                  <a:pt x="4942427" y="7186083"/>
                </a:cubicBezTo>
                <a:lnTo>
                  <a:pt x="42333" y="7186083"/>
                </a:lnTo>
                <a:cubicBezTo>
                  <a:pt x="18953" y="7186083"/>
                  <a:pt x="0" y="7167130"/>
                  <a:pt x="0" y="7143750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Shape 33"/>
          <p:cNvSpPr/>
          <p:nvPr/>
        </p:nvSpPr>
        <p:spPr>
          <a:xfrm>
            <a:off x="10802028" y="1693333"/>
            <a:ext cx="42333" cy="7186083"/>
          </a:xfrm>
          <a:custGeom>
            <a:avLst/>
            <a:gdLst/>
            <a:ahLst/>
            <a:cxnLst/>
            <a:rect l="l" t="t" r="r" b="b"/>
            <a:pathLst>
              <a:path w="42333" h="7186083">
                <a:moveTo>
                  <a:pt x="42333" y="0"/>
                </a:moveTo>
                <a:lnTo>
                  <a:pt x="42333" y="0"/>
                </a:lnTo>
                <a:lnTo>
                  <a:pt x="42333" y="7186083"/>
                </a:lnTo>
                <a:lnTo>
                  <a:pt x="42333" y="7186083"/>
                </a:lnTo>
                <a:cubicBezTo>
                  <a:pt x="18953" y="7186083"/>
                  <a:pt x="0" y="7167130"/>
                  <a:pt x="0" y="7143750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Shape 34"/>
          <p:cNvSpPr/>
          <p:nvPr/>
        </p:nvSpPr>
        <p:spPr>
          <a:xfrm>
            <a:off x="11087778" y="1947333"/>
            <a:ext cx="158750" cy="211667"/>
          </a:xfrm>
          <a:custGeom>
            <a:avLst/>
            <a:gdLst/>
            <a:ahLst/>
            <a:cxnLst/>
            <a:rect l="l" t="t" r="r" b="b"/>
            <a:pathLst>
              <a:path w="158750" h="211667">
                <a:moveTo>
                  <a:pt x="121088" y="158750"/>
                </a:moveTo>
                <a:cubicBezTo>
                  <a:pt x="124106" y="149531"/>
                  <a:pt x="130142" y="141180"/>
                  <a:pt x="136963" y="133987"/>
                </a:cubicBezTo>
                <a:cubicBezTo>
                  <a:pt x="150482" y="119765"/>
                  <a:pt x="158750" y="100542"/>
                  <a:pt x="158750" y="79375"/>
                </a:cubicBezTo>
                <a:cubicBezTo>
                  <a:pt x="158750" y="35553"/>
                  <a:pt x="123197" y="0"/>
                  <a:pt x="79375" y="0"/>
                </a:cubicBezTo>
                <a:cubicBezTo>
                  <a:pt x="35553" y="0"/>
                  <a:pt x="0" y="35553"/>
                  <a:pt x="0" y="79375"/>
                </a:cubicBezTo>
                <a:cubicBezTo>
                  <a:pt x="0" y="100542"/>
                  <a:pt x="8268" y="119765"/>
                  <a:pt x="21787" y="133987"/>
                </a:cubicBezTo>
                <a:cubicBezTo>
                  <a:pt x="28608" y="141180"/>
                  <a:pt x="34685" y="149531"/>
                  <a:pt x="37662" y="158750"/>
                </a:cubicBezTo>
                <a:lnTo>
                  <a:pt x="121047" y="158750"/>
                </a:lnTo>
                <a:close/>
                <a:moveTo>
                  <a:pt x="119063" y="178594"/>
                </a:moveTo>
                <a:lnTo>
                  <a:pt x="39688" y="178594"/>
                </a:lnTo>
                <a:lnTo>
                  <a:pt x="39688" y="185208"/>
                </a:lnTo>
                <a:cubicBezTo>
                  <a:pt x="39688" y="203481"/>
                  <a:pt x="54488" y="218281"/>
                  <a:pt x="72760" y="218281"/>
                </a:cubicBezTo>
                <a:lnTo>
                  <a:pt x="85990" y="218281"/>
                </a:lnTo>
                <a:cubicBezTo>
                  <a:pt x="104262" y="218281"/>
                  <a:pt x="119063" y="203481"/>
                  <a:pt x="119063" y="185208"/>
                </a:cubicBezTo>
                <a:lnTo>
                  <a:pt x="119063" y="178594"/>
                </a:lnTo>
                <a:close/>
                <a:moveTo>
                  <a:pt x="76068" y="46302"/>
                </a:moveTo>
                <a:cubicBezTo>
                  <a:pt x="59614" y="46302"/>
                  <a:pt x="46302" y="59614"/>
                  <a:pt x="46302" y="76068"/>
                </a:cubicBezTo>
                <a:cubicBezTo>
                  <a:pt x="46302" y="81566"/>
                  <a:pt x="41879" y="85990"/>
                  <a:pt x="36380" y="85990"/>
                </a:cubicBezTo>
                <a:cubicBezTo>
                  <a:pt x="30882" y="85990"/>
                  <a:pt x="26458" y="81566"/>
                  <a:pt x="26458" y="76068"/>
                </a:cubicBezTo>
                <a:cubicBezTo>
                  <a:pt x="26458" y="48659"/>
                  <a:pt x="48659" y="26458"/>
                  <a:pt x="76068" y="26458"/>
                </a:cubicBezTo>
                <a:cubicBezTo>
                  <a:pt x="81566" y="26458"/>
                  <a:pt x="85990" y="30882"/>
                  <a:pt x="85990" y="36380"/>
                </a:cubicBezTo>
                <a:cubicBezTo>
                  <a:pt x="85990" y="41879"/>
                  <a:pt x="81566" y="46302"/>
                  <a:pt x="76068" y="46302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Text 35"/>
          <p:cNvSpPr/>
          <p:nvPr/>
        </p:nvSpPr>
        <p:spPr>
          <a:xfrm>
            <a:off x="11299445" y="1905000"/>
            <a:ext cx="442383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开发亮点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11034861" y="2370667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Text 37"/>
          <p:cNvSpPr/>
          <p:nvPr/>
        </p:nvSpPr>
        <p:spPr>
          <a:xfrm>
            <a:off x="11161861" y="2497667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组件化开发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1161861" y="2794000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将页面拆分为可复用的组件，提高代码复用率与可维护性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11034861" y="3302000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Text 40"/>
          <p:cNvSpPr/>
          <p:nvPr/>
        </p:nvSpPr>
        <p:spPr>
          <a:xfrm>
            <a:off x="11161861" y="3429000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状态管理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1161861" y="3725333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使用provide/inject实现跨组件状态共享，简化状态管理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1034861" y="4233333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Text 43"/>
          <p:cNvSpPr/>
          <p:nvPr/>
        </p:nvSpPr>
        <p:spPr>
          <a:xfrm>
            <a:off x="11161861" y="4360333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表单验证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1161861" y="4656667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Element Plus表单验证规则，确保数据输入合法性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11034861" y="5164667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Text 46"/>
          <p:cNvSpPr/>
          <p:nvPr/>
        </p:nvSpPr>
        <p:spPr>
          <a:xfrm>
            <a:off x="11161861" y="5291667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动态路由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161861" y="5588000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根据用户登录状态动态控制路由访问权限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10802028" y="9050817"/>
            <a:ext cx="5027083" cy="889000"/>
          </a:xfrm>
          <a:custGeom>
            <a:avLst/>
            <a:gdLst/>
            <a:ahLst/>
            <a:cxnLst/>
            <a:rect l="l" t="t" r="r" b="b"/>
            <a:pathLst>
              <a:path w="5027083" h="889000">
                <a:moveTo>
                  <a:pt x="42333" y="0"/>
                </a:moveTo>
                <a:lnTo>
                  <a:pt x="4942415" y="0"/>
                </a:lnTo>
                <a:cubicBezTo>
                  <a:pt x="4989176" y="0"/>
                  <a:pt x="5027083" y="37907"/>
                  <a:pt x="5027083" y="84668"/>
                </a:cubicBezTo>
                <a:lnTo>
                  <a:pt x="5027083" y="804332"/>
                </a:lnTo>
                <a:cubicBezTo>
                  <a:pt x="5027083" y="851093"/>
                  <a:pt x="4989176" y="889000"/>
                  <a:pt x="4942415" y="889000"/>
                </a:cubicBezTo>
                <a:lnTo>
                  <a:pt x="42333" y="889000"/>
                </a:lnTo>
                <a:cubicBezTo>
                  <a:pt x="18953" y="889000"/>
                  <a:pt x="0" y="870047"/>
                  <a:pt x="0" y="846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Shape 49"/>
          <p:cNvSpPr/>
          <p:nvPr/>
        </p:nvSpPr>
        <p:spPr>
          <a:xfrm>
            <a:off x="10802028" y="9050817"/>
            <a:ext cx="42333" cy="889000"/>
          </a:xfrm>
          <a:custGeom>
            <a:avLst/>
            <a:gdLst/>
            <a:ahLst/>
            <a:cxnLst/>
            <a:rect l="l" t="t" r="r" b="b"/>
            <a:pathLst>
              <a:path w="42333" h="889000">
                <a:moveTo>
                  <a:pt x="42333" y="0"/>
                </a:moveTo>
                <a:lnTo>
                  <a:pt x="42333" y="0"/>
                </a:lnTo>
                <a:lnTo>
                  <a:pt x="42333" y="889000"/>
                </a:lnTo>
                <a:lnTo>
                  <a:pt x="42333" y="889000"/>
                </a:lnTo>
                <a:cubicBezTo>
                  <a:pt x="18953" y="889000"/>
                  <a:pt x="0" y="870047"/>
                  <a:pt x="0" y="846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Shape 50"/>
          <p:cNvSpPr/>
          <p:nvPr/>
        </p:nvSpPr>
        <p:spPr>
          <a:xfrm>
            <a:off x="11005757" y="9389484"/>
            <a:ext cx="238125" cy="211667"/>
          </a:xfrm>
          <a:custGeom>
            <a:avLst/>
            <a:gdLst/>
            <a:ahLst/>
            <a:cxnLst/>
            <a:rect l="l" t="t" r="r" b="b"/>
            <a:pathLst>
              <a:path w="238125" h="211667">
                <a:moveTo>
                  <a:pt x="92646" y="40142"/>
                </a:moveTo>
                <a:lnTo>
                  <a:pt x="92646" y="60647"/>
                </a:lnTo>
                <a:lnTo>
                  <a:pt x="92852" y="60854"/>
                </a:lnTo>
                <a:cubicBezTo>
                  <a:pt x="95539" y="26789"/>
                  <a:pt x="124023" y="0"/>
                  <a:pt x="158791" y="0"/>
                </a:cubicBezTo>
                <a:cubicBezTo>
                  <a:pt x="167101" y="0"/>
                  <a:pt x="175080" y="1530"/>
                  <a:pt x="182397" y="4341"/>
                </a:cubicBezTo>
                <a:cubicBezTo>
                  <a:pt x="186531" y="5912"/>
                  <a:pt x="187275" y="11162"/>
                  <a:pt x="184175" y="14304"/>
                </a:cubicBezTo>
                <a:lnTo>
                  <a:pt x="147505" y="50974"/>
                </a:lnTo>
                <a:cubicBezTo>
                  <a:pt x="146265" y="52214"/>
                  <a:pt x="145562" y="53909"/>
                  <a:pt x="145562" y="55645"/>
                </a:cubicBezTo>
                <a:lnTo>
                  <a:pt x="145562" y="72760"/>
                </a:lnTo>
                <a:cubicBezTo>
                  <a:pt x="145562" y="76398"/>
                  <a:pt x="148539" y="79375"/>
                  <a:pt x="152177" y="79375"/>
                </a:cubicBezTo>
                <a:lnTo>
                  <a:pt x="169292" y="79375"/>
                </a:lnTo>
                <a:cubicBezTo>
                  <a:pt x="171028" y="79375"/>
                  <a:pt x="172723" y="78672"/>
                  <a:pt x="173964" y="77432"/>
                </a:cubicBezTo>
                <a:lnTo>
                  <a:pt x="210633" y="40762"/>
                </a:lnTo>
                <a:cubicBezTo>
                  <a:pt x="213775" y="37620"/>
                  <a:pt x="219025" y="38406"/>
                  <a:pt x="220596" y="42540"/>
                </a:cubicBezTo>
                <a:cubicBezTo>
                  <a:pt x="223408" y="49857"/>
                  <a:pt x="224937" y="57836"/>
                  <a:pt x="224937" y="66146"/>
                </a:cubicBezTo>
                <a:cubicBezTo>
                  <a:pt x="224937" y="91199"/>
                  <a:pt x="211005" y="113027"/>
                  <a:pt x="190417" y="124230"/>
                </a:cubicBezTo>
                <a:lnTo>
                  <a:pt x="224110" y="157923"/>
                </a:lnTo>
                <a:cubicBezTo>
                  <a:pt x="231841" y="165654"/>
                  <a:pt x="231841" y="178222"/>
                  <a:pt x="224110" y="185994"/>
                </a:cubicBezTo>
                <a:lnTo>
                  <a:pt x="199264" y="210840"/>
                </a:lnTo>
                <a:cubicBezTo>
                  <a:pt x="191534" y="218571"/>
                  <a:pt x="178966" y="218571"/>
                  <a:pt x="171194" y="210840"/>
                </a:cubicBezTo>
                <a:lnTo>
                  <a:pt x="119104" y="158750"/>
                </a:lnTo>
                <a:cubicBezTo>
                  <a:pt x="107776" y="147423"/>
                  <a:pt x="105213" y="130679"/>
                  <a:pt x="111456" y="116871"/>
                </a:cubicBezTo>
                <a:lnTo>
                  <a:pt x="73959" y="79375"/>
                </a:lnTo>
                <a:lnTo>
                  <a:pt x="53454" y="79375"/>
                </a:lnTo>
                <a:cubicBezTo>
                  <a:pt x="49031" y="79375"/>
                  <a:pt x="44896" y="77184"/>
                  <a:pt x="42457" y="73505"/>
                </a:cubicBezTo>
                <a:lnTo>
                  <a:pt x="9674" y="24350"/>
                </a:lnTo>
                <a:cubicBezTo>
                  <a:pt x="7938" y="21745"/>
                  <a:pt x="8268" y="18231"/>
                  <a:pt x="10501" y="15999"/>
                </a:cubicBezTo>
                <a:lnTo>
                  <a:pt x="29270" y="-2770"/>
                </a:lnTo>
                <a:cubicBezTo>
                  <a:pt x="31502" y="-5002"/>
                  <a:pt x="34975" y="-5333"/>
                  <a:pt x="37620" y="-3597"/>
                </a:cubicBezTo>
                <a:lnTo>
                  <a:pt x="86775" y="29146"/>
                </a:lnTo>
                <a:cubicBezTo>
                  <a:pt x="90454" y="31585"/>
                  <a:pt x="92646" y="35719"/>
                  <a:pt x="92646" y="40142"/>
                </a:cubicBezTo>
                <a:close/>
                <a:moveTo>
                  <a:pt x="89132" y="122618"/>
                </a:moveTo>
                <a:cubicBezTo>
                  <a:pt x="86527" y="137914"/>
                  <a:pt x="90124" y="154078"/>
                  <a:pt x="100046" y="167018"/>
                </a:cubicBezTo>
                <a:lnTo>
                  <a:pt x="60771" y="206251"/>
                </a:lnTo>
                <a:cubicBezTo>
                  <a:pt x="49155" y="217868"/>
                  <a:pt x="30303" y="217868"/>
                  <a:pt x="18686" y="206251"/>
                </a:cubicBezTo>
                <a:cubicBezTo>
                  <a:pt x="7069" y="194634"/>
                  <a:pt x="7069" y="175783"/>
                  <a:pt x="18686" y="164166"/>
                </a:cubicBezTo>
                <a:lnTo>
                  <a:pt x="74662" y="108190"/>
                </a:lnTo>
                <a:lnTo>
                  <a:pt x="89132" y="12265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3" name="Text 51"/>
          <p:cNvSpPr/>
          <p:nvPr/>
        </p:nvSpPr>
        <p:spPr>
          <a:xfrm>
            <a:off x="11384111" y="9220150"/>
            <a:ext cx="191558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构建工具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384111" y="9516484"/>
            <a:ext cx="191558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Vite - 快速构建与热更新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3333" y="529167"/>
            <a:ext cx="338667" cy="42333"/>
          </a:xfrm>
          <a:custGeom>
            <a:avLst/>
            <a:gdLst/>
            <a:ahLst/>
            <a:cxnLst/>
            <a:rect l="l" t="t" r="r" b="b"/>
            <a:pathLst>
              <a:path w="338667" h="42333">
                <a:moveTo>
                  <a:pt x="0" y="0"/>
                </a:moveTo>
                <a:lnTo>
                  <a:pt x="338667" y="0"/>
                </a:lnTo>
                <a:lnTo>
                  <a:pt x="338667" y="42333"/>
                </a:lnTo>
                <a:lnTo>
                  <a:pt x="0" y="42333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889000" y="423333"/>
            <a:ext cx="25929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kern="0" spc="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BACKEND IMPLEMENTATION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23333" y="762000"/>
            <a:ext cx="15599833" cy="423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后端技术实现要点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23333" y="1227667"/>
            <a:ext cx="15494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Node.js + Express + SQLite 技术栈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44500" y="1693333"/>
            <a:ext cx="10085917" cy="6413500"/>
          </a:xfrm>
          <a:custGeom>
            <a:avLst/>
            <a:gdLst/>
            <a:ahLst/>
            <a:cxnLst/>
            <a:rect l="l" t="t" r="r" b="b"/>
            <a:pathLst>
              <a:path w="10085917" h="6413500">
                <a:moveTo>
                  <a:pt x="42333" y="0"/>
                </a:moveTo>
                <a:lnTo>
                  <a:pt x="10001258" y="0"/>
                </a:lnTo>
                <a:cubicBezTo>
                  <a:pt x="10048014" y="0"/>
                  <a:pt x="10085917" y="37903"/>
                  <a:pt x="10085917" y="84658"/>
                </a:cubicBezTo>
                <a:lnTo>
                  <a:pt x="10085917" y="6328842"/>
                </a:lnTo>
                <a:cubicBezTo>
                  <a:pt x="10085917" y="6375597"/>
                  <a:pt x="10048014" y="6413500"/>
                  <a:pt x="10001258" y="6413500"/>
                </a:cubicBezTo>
                <a:lnTo>
                  <a:pt x="42333" y="6413500"/>
                </a:lnTo>
                <a:cubicBezTo>
                  <a:pt x="18953" y="6413500"/>
                  <a:pt x="0" y="6394547"/>
                  <a:pt x="0" y="63711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444500" y="1693333"/>
            <a:ext cx="42333" cy="6413500"/>
          </a:xfrm>
          <a:custGeom>
            <a:avLst/>
            <a:gdLst/>
            <a:ahLst/>
            <a:cxnLst/>
            <a:rect l="l" t="t" r="r" b="b"/>
            <a:pathLst>
              <a:path w="42333" h="6413500">
                <a:moveTo>
                  <a:pt x="42333" y="0"/>
                </a:moveTo>
                <a:lnTo>
                  <a:pt x="42333" y="0"/>
                </a:lnTo>
                <a:lnTo>
                  <a:pt x="42333" y="6413500"/>
                </a:lnTo>
                <a:lnTo>
                  <a:pt x="42333" y="6413500"/>
                </a:lnTo>
                <a:cubicBezTo>
                  <a:pt x="18953" y="6413500"/>
                  <a:pt x="0" y="6394547"/>
                  <a:pt x="0" y="63711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17021" y="1947333"/>
            <a:ext cx="185208" cy="211667"/>
          </a:xfrm>
          <a:custGeom>
            <a:avLst/>
            <a:gdLst/>
            <a:ahLst/>
            <a:cxnLst/>
            <a:rect l="l" t="t" r="r" b="b"/>
            <a:pathLst>
              <a:path w="185208" h="211667">
                <a:moveTo>
                  <a:pt x="26458" y="13229"/>
                </a:moveTo>
                <a:cubicBezTo>
                  <a:pt x="11865" y="13229"/>
                  <a:pt x="0" y="25094"/>
                  <a:pt x="0" y="39688"/>
                </a:cubicBezTo>
                <a:lnTo>
                  <a:pt x="0" y="66146"/>
                </a:lnTo>
                <a:cubicBezTo>
                  <a:pt x="0" y="80739"/>
                  <a:pt x="11865" y="92604"/>
                  <a:pt x="26458" y="92604"/>
                </a:cubicBezTo>
                <a:lnTo>
                  <a:pt x="158750" y="92604"/>
                </a:lnTo>
                <a:cubicBezTo>
                  <a:pt x="173343" y="92604"/>
                  <a:pt x="185208" y="80739"/>
                  <a:pt x="185208" y="66146"/>
                </a:cubicBezTo>
                <a:lnTo>
                  <a:pt x="185208" y="39688"/>
                </a:lnTo>
                <a:cubicBezTo>
                  <a:pt x="185208" y="25094"/>
                  <a:pt x="173343" y="13229"/>
                  <a:pt x="158750" y="13229"/>
                </a:cubicBezTo>
                <a:lnTo>
                  <a:pt x="26458" y="13229"/>
                </a:lnTo>
                <a:close/>
                <a:moveTo>
                  <a:pt x="115755" y="42995"/>
                </a:moveTo>
                <a:cubicBezTo>
                  <a:pt x="121231" y="42995"/>
                  <a:pt x="125677" y="47441"/>
                  <a:pt x="125677" y="52917"/>
                </a:cubicBezTo>
                <a:cubicBezTo>
                  <a:pt x="125677" y="58393"/>
                  <a:pt x="121231" y="62839"/>
                  <a:pt x="115755" y="62839"/>
                </a:cubicBezTo>
                <a:cubicBezTo>
                  <a:pt x="110279" y="62839"/>
                  <a:pt x="105833" y="58393"/>
                  <a:pt x="105833" y="52917"/>
                </a:cubicBezTo>
                <a:cubicBezTo>
                  <a:pt x="105833" y="47441"/>
                  <a:pt x="110279" y="42995"/>
                  <a:pt x="115755" y="42995"/>
                </a:cubicBezTo>
                <a:close/>
                <a:moveTo>
                  <a:pt x="138906" y="52917"/>
                </a:moveTo>
                <a:cubicBezTo>
                  <a:pt x="138906" y="47441"/>
                  <a:pt x="143352" y="42995"/>
                  <a:pt x="148828" y="42995"/>
                </a:cubicBezTo>
                <a:cubicBezTo>
                  <a:pt x="154304" y="42995"/>
                  <a:pt x="158750" y="47441"/>
                  <a:pt x="158750" y="52917"/>
                </a:cubicBezTo>
                <a:cubicBezTo>
                  <a:pt x="158750" y="58393"/>
                  <a:pt x="154304" y="62839"/>
                  <a:pt x="148828" y="62839"/>
                </a:cubicBezTo>
                <a:cubicBezTo>
                  <a:pt x="143352" y="62839"/>
                  <a:pt x="138906" y="58393"/>
                  <a:pt x="138906" y="52917"/>
                </a:cubicBezTo>
                <a:close/>
                <a:moveTo>
                  <a:pt x="26458" y="119063"/>
                </a:moveTo>
                <a:cubicBezTo>
                  <a:pt x="11865" y="119063"/>
                  <a:pt x="0" y="130927"/>
                  <a:pt x="0" y="145521"/>
                </a:cubicBezTo>
                <a:lnTo>
                  <a:pt x="0" y="171979"/>
                </a:lnTo>
                <a:cubicBezTo>
                  <a:pt x="0" y="186573"/>
                  <a:pt x="11865" y="198438"/>
                  <a:pt x="26458" y="198438"/>
                </a:cubicBezTo>
                <a:lnTo>
                  <a:pt x="158750" y="198438"/>
                </a:lnTo>
                <a:cubicBezTo>
                  <a:pt x="173343" y="198438"/>
                  <a:pt x="185208" y="186573"/>
                  <a:pt x="185208" y="171979"/>
                </a:cubicBezTo>
                <a:lnTo>
                  <a:pt x="185208" y="145521"/>
                </a:lnTo>
                <a:cubicBezTo>
                  <a:pt x="185208" y="130927"/>
                  <a:pt x="173343" y="119063"/>
                  <a:pt x="158750" y="119063"/>
                </a:cubicBezTo>
                <a:lnTo>
                  <a:pt x="26458" y="119063"/>
                </a:lnTo>
                <a:close/>
                <a:moveTo>
                  <a:pt x="115755" y="148828"/>
                </a:moveTo>
                <a:cubicBezTo>
                  <a:pt x="121231" y="148828"/>
                  <a:pt x="125677" y="153274"/>
                  <a:pt x="125677" y="158750"/>
                </a:cubicBezTo>
                <a:cubicBezTo>
                  <a:pt x="125677" y="164226"/>
                  <a:pt x="121231" y="168672"/>
                  <a:pt x="115755" y="168672"/>
                </a:cubicBezTo>
                <a:cubicBezTo>
                  <a:pt x="110279" y="168672"/>
                  <a:pt x="105833" y="164226"/>
                  <a:pt x="105833" y="158750"/>
                </a:cubicBezTo>
                <a:cubicBezTo>
                  <a:pt x="105833" y="153274"/>
                  <a:pt x="110279" y="148828"/>
                  <a:pt x="115755" y="148828"/>
                </a:cubicBezTo>
                <a:close/>
                <a:moveTo>
                  <a:pt x="138906" y="158750"/>
                </a:moveTo>
                <a:cubicBezTo>
                  <a:pt x="138906" y="153274"/>
                  <a:pt x="143352" y="148828"/>
                  <a:pt x="148828" y="148828"/>
                </a:cubicBezTo>
                <a:cubicBezTo>
                  <a:pt x="154304" y="148828"/>
                  <a:pt x="158750" y="153274"/>
                  <a:pt x="158750" y="158750"/>
                </a:cubicBezTo>
                <a:cubicBezTo>
                  <a:pt x="158750" y="164226"/>
                  <a:pt x="154304" y="168672"/>
                  <a:pt x="148828" y="168672"/>
                </a:cubicBezTo>
                <a:cubicBezTo>
                  <a:pt x="143352" y="168672"/>
                  <a:pt x="138906" y="164226"/>
                  <a:pt x="138906" y="15875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941917" y="1905000"/>
            <a:ext cx="9482667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核心技术点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77333" y="2370667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Express框架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77333" y="2709333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搭建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RESTful API服务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，使用中间件处理跨域、JSON解析、日志记录，路由模块化设计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580889" y="2370667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JWT中间件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580889" y="2709333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用户身份验证与权限控制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，jsonwebtoken生成与验证令牌，配置路由守卫保护敏感接口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77333" y="3429000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bcryptjs加密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77333" y="3767667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密码哈希加密存储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，使用saltRounds配置加密强度，确保用户密码安全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580889" y="3429000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 SQLite数据库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580889" y="3767667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配置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数据库连接池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，编写SQL建表语句，实现数据的增删改查操作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77333" y="4487333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5. 复杂SQL查询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77333" y="4826000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SUM、GROUP BY、JOIN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实现统计功能，多维度数据聚合与筛选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580889" y="4487333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6. 文件上传处理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580889" y="4826000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multer中间件处理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CSV/Excel文件上传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，解析文件内容，数据清洗与去重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77333" y="5545667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7. 定时任务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77333" y="5884333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node-cron创建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周期性定时任务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，自动生成周期性账单，异常处理与日志记录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580889" y="5545667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8. 错误处理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580889" y="5884333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统一错误处理中间件，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全局异常捕获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，请求日志记录，提升系统稳定性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444500" y="8280383"/>
            <a:ext cx="10085917" cy="2624667"/>
          </a:xfrm>
          <a:custGeom>
            <a:avLst/>
            <a:gdLst/>
            <a:ahLst/>
            <a:cxnLst/>
            <a:rect l="l" t="t" r="r" b="b"/>
            <a:pathLst>
              <a:path w="10085917" h="2624667">
                <a:moveTo>
                  <a:pt x="42333" y="0"/>
                </a:moveTo>
                <a:lnTo>
                  <a:pt x="10001245" y="0"/>
                </a:lnTo>
                <a:cubicBezTo>
                  <a:pt x="10048008" y="0"/>
                  <a:pt x="10085917" y="37909"/>
                  <a:pt x="10085917" y="84672"/>
                </a:cubicBezTo>
                <a:lnTo>
                  <a:pt x="10085917" y="2539995"/>
                </a:lnTo>
                <a:cubicBezTo>
                  <a:pt x="10085917" y="2586758"/>
                  <a:pt x="10048008" y="2624667"/>
                  <a:pt x="10001245" y="2624667"/>
                </a:cubicBezTo>
                <a:lnTo>
                  <a:pt x="42333" y="2624667"/>
                </a:lnTo>
                <a:cubicBezTo>
                  <a:pt x="18953" y="2624667"/>
                  <a:pt x="0" y="2605713"/>
                  <a:pt x="0" y="2582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Shape 25"/>
          <p:cNvSpPr/>
          <p:nvPr/>
        </p:nvSpPr>
        <p:spPr>
          <a:xfrm>
            <a:off x="444500" y="8280383"/>
            <a:ext cx="42333" cy="2624667"/>
          </a:xfrm>
          <a:custGeom>
            <a:avLst/>
            <a:gdLst/>
            <a:ahLst/>
            <a:cxnLst/>
            <a:rect l="l" t="t" r="r" b="b"/>
            <a:pathLst>
              <a:path w="42333" h="2624667">
                <a:moveTo>
                  <a:pt x="42333" y="0"/>
                </a:moveTo>
                <a:lnTo>
                  <a:pt x="42333" y="0"/>
                </a:lnTo>
                <a:lnTo>
                  <a:pt x="42333" y="2624667"/>
                </a:lnTo>
                <a:lnTo>
                  <a:pt x="42333" y="2624667"/>
                </a:lnTo>
                <a:cubicBezTo>
                  <a:pt x="18953" y="2624667"/>
                  <a:pt x="0" y="2605713"/>
                  <a:pt x="0" y="2582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649552" y="8502633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20836" y="83939"/>
                </a:moveTo>
                <a:lnTo>
                  <a:pt x="12055" y="110207"/>
                </a:lnTo>
                <a:lnTo>
                  <a:pt x="12055" y="35719"/>
                </a:lnTo>
                <a:cubicBezTo>
                  <a:pt x="12055" y="22585"/>
                  <a:pt x="22733" y="11906"/>
                  <a:pt x="35868" y="11906"/>
                </a:cubicBezTo>
                <a:lnTo>
                  <a:pt x="87474" y="11906"/>
                </a:lnTo>
                <a:cubicBezTo>
                  <a:pt x="92608" y="11906"/>
                  <a:pt x="97631" y="13581"/>
                  <a:pt x="101761" y="16669"/>
                </a:cubicBezTo>
                <a:lnTo>
                  <a:pt x="116049" y="27384"/>
                </a:lnTo>
                <a:cubicBezTo>
                  <a:pt x="118095" y="28947"/>
                  <a:pt x="120625" y="29766"/>
                  <a:pt x="123192" y="29766"/>
                </a:cubicBezTo>
                <a:lnTo>
                  <a:pt x="166836" y="29766"/>
                </a:lnTo>
                <a:cubicBezTo>
                  <a:pt x="179970" y="29766"/>
                  <a:pt x="190649" y="40444"/>
                  <a:pt x="190649" y="53578"/>
                </a:cubicBezTo>
                <a:lnTo>
                  <a:pt x="190649" y="59531"/>
                </a:lnTo>
                <a:lnTo>
                  <a:pt x="54694" y="59531"/>
                </a:lnTo>
                <a:cubicBezTo>
                  <a:pt x="39328" y="59531"/>
                  <a:pt x="25673" y="69354"/>
                  <a:pt x="20799" y="83939"/>
                </a:cubicBezTo>
                <a:close/>
                <a:moveTo>
                  <a:pt x="177775" y="166688"/>
                </a:moveTo>
                <a:lnTo>
                  <a:pt x="36835" y="166688"/>
                </a:lnTo>
                <a:cubicBezTo>
                  <a:pt x="24631" y="166688"/>
                  <a:pt x="16036" y="154744"/>
                  <a:pt x="19906" y="143173"/>
                </a:cubicBezTo>
                <a:lnTo>
                  <a:pt x="37765" y="89595"/>
                </a:lnTo>
                <a:cubicBezTo>
                  <a:pt x="40184" y="82302"/>
                  <a:pt x="47030" y="77391"/>
                  <a:pt x="54694" y="77391"/>
                </a:cubicBezTo>
                <a:lnTo>
                  <a:pt x="195635" y="77391"/>
                </a:lnTo>
                <a:cubicBezTo>
                  <a:pt x="207838" y="77391"/>
                  <a:pt x="216433" y="89334"/>
                  <a:pt x="212564" y="100905"/>
                </a:cubicBezTo>
                <a:lnTo>
                  <a:pt x="194704" y="154484"/>
                </a:lnTo>
                <a:cubicBezTo>
                  <a:pt x="192286" y="161776"/>
                  <a:pt x="185440" y="166688"/>
                  <a:pt x="177775" y="166688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7"/>
          <p:cNvSpPr/>
          <p:nvPr/>
        </p:nvSpPr>
        <p:spPr>
          <a:xfrm>
            <a:off x="878417" y="8449717"/>
            <a:ext cx="9577917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后端项目结构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35000" y="8873050"/>
            <a:ext cx="9726083" cy="1862667"/>
          </a:xfrm>
          <a:custGeom>
            <a:avLst/>
            <a:gdLst/>
            <a:ahLst/>
            <a:cxnLst/>
            <a:rect l="l" t="t" r="r" b="b"/>
            <a:pathLst>
              <a:path w="9726083" h="1862667">
                <a:moveTo>
                  <a:pt x="84658" y="0"/>
                </a:moveTo>
                <a:lnTo>
                  <a:pt x="9641425" y="0"/>
                </a:lnTo>
                <a:cubicBezTo>
                  <a:pt x="9688181" y="0"/>
                  <a:pt x="9726083" y="37903"/>
                  <a:pt x="9726083" y="84658"/>
                </a:cubicBezTo>
                <a:lnTo>
                  <a:pt x="9726083" y="1778008"/>
                </a:lnTo>
                <a:cubicBezTo>
                  <a:pt x="9726083" y="1824764"/>
                  <a:pt x="9688181" y="1862667"/>
                  <a:pt x="9641425" y="1862667"/>
                </a:cubicBezTo>
                <a:lnTo>
                  <a:pt x="84658" y="1862667"/>
                </a:lnTo>
                <a:cubicBezTo>
                  <a:pt x="37903" y="1862667"/>
                  <a:pt x="0" y="1824764"/>
                  <a:pt x="0" y="1778008"/>
                </a:cubicBezTo>
                <a:lnTo>
                  <a:pt x="0" y="84658"/>
                </a:lnTo>
                <a:cubicBezTo>
                  <a:pt x="0" y="37903"/>
                  <a:pt x="37903" y="0"/>
                  <a:pt x="84658" y="0"/>
                </a:cubicBezTo>
                <a:close/>
              </a:path>
            </a:pathLst>
          </a:custGeom>
          <a:solidFill>
            <a:srgbClr val="1A202C">
              <a:alpha val="7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804333" y="9042383"/>
            <a:ext cx="946150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backend/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89000" y="9296383"/>
            <a:ext cx="937683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src/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73667" y="9550383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controllers/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业务逻辑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73667" y="9804383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middleware/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中间件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973667" y="10058383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routes/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路由配置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973667" y="10312383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└── db/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10802028" y="1693333"/>
            <a:ext cx="5027083" cy="8149167"/>
          </a:xfrm>
          <a:custGeom>
            <a:avLst/>
            <a:gdLst/>
            <a:ahLst/>
            <a:cxnLst/>
            <a:rect l="l" t="t" r="r" b="b"/>
            <a:pathLst>
              <a:path w="5027083" h="8149167">
                <a:moveTo>
                  <a:pt x="42333" y="0"/>
                </a:moveTo>
                <a:lnTo>
                  <a:pt x="4942427" y="0"/>
                </a:lnTo>
                <a:cubicBezTo>
                  <a:pt x="4989182" y="0"/>
                  <a:pt x="5027083" y="37902"/>
                  <a:pt x="5027083" y="84656"/>
                </a:cubicBezTo>
                <a:lnTo>
                  <a:pt x="5027083" y="8064511"/>
                </a:lnTo>
                <a:cubicBezTo>
                  <a:pt x="5027083" y="8111265"/>
                  <a:pt x="4989182" y="8149167"/>
                  <a:pt x="4942427" y="8149167"/>
                </a:cubicBezTo>
                <a:lnTo>
                  <a:pt x="42333" y="8149167"/>
                </a:lnTo>
                <a:cubicBezTo>
                  <a:pt x="18953" y="8149167"/>
                  <a:pt x="0" y="8130213"/>
                  <a:pt x="0" y="81068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Shape 36"/>
          <p:cNvSpPr/>
          <p:nvPr/>
        </p:nvSpPr>
        <p:spPr>
          <a:xfrm>
            <a:off x="10802028" y="1693333"/>
            <a:ext cx="42333" cy="8149167"/>
          </a:xfrm>
          <a:custGeom>
            <a:avLst/>
            <a:gdLst/>
            <a:ahLst/>
            <a:cxnLst/>
            <a:rect l="l" t="t" r="r" b="b"/>
            <a:pathLst>
              <a:path w="42333" h="8149167">
                <a:moveTo>
                  <a:pt x="42333" y="0"/>
                </a:moveTo>
                <a:lnTo>
                  <a:pt x="42333" y="0"/>
                </a:lnTo>
                <a:lnTo>
                  <a:pt x="42333" y="8149167"/>
                </a:lnTo>
                <a:lnTo>
                  <a:pt x="42333" y="8149167"/>
                </a:lnTo>
                <a:cubicBezTo>
                  <a:pt x="18953" y="8149167"/>
                  <a:pt x="0" y="8130213"/>
                  <a:pt x="0" y="81068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Shape 37"/>
          <p:cNvSpPr/>
          <p:nvPr/>
        </p:nvSpPr>
        <p:spPr>
          <a:xfrm>
            <a:off x="11087778" y="1947333"/>
            <a:ext cx="158750" cy="211667"/>
          </a:xfrm>
          <a:custGeom>
            <a:avLst/>
            <a:gdLst/>
            <a:ahLst/>
            <a:cxnLst/>
            <a:rect l="l" t="t" r="r" b="b"/>
            <a:pathLst>
              <a:path w="158750" h="211667">
                <a:moveTo>
                  <a:pt x="121088" y="158750"/>
                </a:moveTo>
                <a:cubicBezTo>
                  <a:pt x="124106" y="149531"/>
                  <a:pt x="130142" y="141180"/>
                  <a:pt x="136963" y="133987"/>
                </a:cubicBezTo>
                <a:cubicBezTo>
                  <a:pt x="150482" y="119765"/>
                  <a:pt x="158750" y="100542"/>
                  <a:pt x="158750" y="79375"/>
                </a:cubicBezTo>
                <a:cubicBezTo>
                  <a:pt x="158750" y="35553"/>
                  <a:pt x="123197" y="0"/>
                  <a:pt x="79375" y="0"/>
                </a:cubicBezTo>
                <a:cubicBezTo>
                  <a:pt x="35553" y="0"/>
                  <a:pt x="0" y="35553"/>
                  <a:pt x="0" y="79375"/>
                </a:cubicBezTo>
                <a:cubicBezTo>
                  <a:pt x="0" y="100542"/>
                  <a:pt x="8268" y="119765"/>
                  <a:pt x="21787" y="133987"/>
                </a:cubicBezTo>
                <a:cubicBezTo>
                  <a:pt x="28608" y="141180"/>
                  <a:pt x="34685" y="149531"/>
                  <a:pt x="37662" y="158750"/>
                </a:cubicBezTo>
                <a:lnTo>
                  <a:pt x="121047" y="158750"/>
                </a:lnTo>
                <a:close/>
                <a:moveTo>
                  <a:pt x="119063" y="178594"/>
                </a:moveTo>
                <a:lnTo>
                  <a:pt x="39688" y="178594"/>
                </a:lnTo>
                <a:lnTo>
                  <a:pt x="39688" y="185208"/>
                </a:lnTo>
                <a:cubicBezTo>
                  <a:pt x="39688" y="203481"/>
                  <a:pt x="54488" y="218281"/>
                  <a:pt x="72760" y="218281"/>
                </a:cubicBezTo>
                <a:lnTo>
                  <a:pt x="85990" y="218281"/>
                </a:lnTo>
                <a:cubicBezTo>
                  <a:pt x="104262" y="218281"/>
                  <a:pt x="119063" y="203481"/>
                  <a:pt x="119063" y="185208"/>
                </a:cubicBezTo>
                <a:lnTo>
                  <a:pt x="119063" y="178594"/>
                </a:lnTo>
                <a:close/>
                <a:moveTo>
                  <a:pt x="76068" y="46302"/>
                </a:moveTo>
                <a:cubicBezTo>
                  <a:pt x="59614" y="46302"/>
                  <a:pt x="46302" y="59614"/>
                  <a:pt x="46302" y="76068"/>
                </a:cubicBezTo>
                <a:cubicBezTo>
                  <a:pt x="46302" y="81566"/>
                  <a:pt x="41879" y="85990"/>
                  <a:pt x="36380" y="85990"/>
                </a:cubicBezTo>
                <a:cubicBezTo>
                  <a:pt x="30882" y="85990"/>
                  <a:pt x="26458" y="81566"/>
                  <a:pt x="26458" y="76068"/>
                </a:cubicBezTo>
                <a:cubicBezTo>
                  <a:pt x="26458" y="48659"/>
                  <a:pt x="48659" y="26458"/>
                  <a:pt x="76068" y="26458"/>
                </a:cubicBezTo>
                <a:cubicBezTo>
                  <a:pt x="81566" y="26458"/>
                  <a:pt x="85990" y="30882"/>
                  <a:pt x="85990" y="36380"/>
                </a:cubicBezTo>
                <a:cubicBezTo>
                  <a:pt x="85990" y="41879"/>
                  <a:pt x="81566" y="46302"/>
                  <a:pt x="76068" y="46302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0" name="Text 38"/>
          <p:cNvSpPr/>
          <p:nvPr/>
        </p:nvSpPr>
        <p:spPr>
          <a:xfrm>
            <a:off x="11299445" y="1905000"/>
            <a:ext cx="442383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开发亮点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11034861" y="2370667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Text 40"/>
          <p:cNvSpPr/>
          <p:nvPr/>
        </p:nvSpPr>
        <p:spPr>
          <a:xfrm>
            <a:off x="11161861" y="2497667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模块化架构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1161861" y="2794000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控制器、服务、路由分层设计，职责清晰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1034861" y="3302000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Text 43"/>
          <p:cNvSpPr/>
          <p:nvPr/>
        </p:nvSpPr>
        <p:spPr>
          <a:xfrm>
            <a:off x="11161861" y="3429000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RESTful规范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1161861" y="3725333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遵循RESTful API设计规范，接口语义清晰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11034861" y="4233333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Text 46"/>
          <p:cNvSpPr/>
          <p:nvPr/>
        </p:nvSpPr>
        <p:spPr>
          <a:xfrm>
            <a:off x="11161861" y="4360333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安全防护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161861" y="4656667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密码加密、JWT认证、权限控制多层防护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11034861" y="5164667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Text 49"/>
          <p:cNvSpPr/>
          <p:nvPr/>
        </p:nvSpPr>
        <p:spPr>
          <a:xfrm>
            <a:off x="11161861" y="5291667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性能优化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1161861" y="5588000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数据库索引、SQL优化、缓存策略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10802028" y="10016050"/>
            <a:ext cx="5027083" cy="889000"/>
          </a:xfrm>
          <a:custGeom>
            <a:avLst/>
            <a:gdLst/>
            <a:ahLst/>
            <a:cxnLst/>
            <a:rect l="l" t="t" r="r" b="b"/>
            <a:pathLst>
              <a:path w="5027083" h="889000">
                <a:moveTo>
                  <a:pt x="42333" y="0"/>
                </a:moveTo>
                <a:lnTo>
                  <a:pt x="4942415" y="0"/>
                </a:lnTo>
                <a:cubicBezTo>
                  <a:pt x="4989176" y="0"/>
                  <a:pt x="5027083" y="37907"/>
                  <a:pt x="5027083" y="84668"/>
                </a:cubicBezTo>
                <a:lnTo>
                  <a:pt x="5027083" y="804332"/>
                </a:lnTo>
                <a:cubicBezTo>
                  <a:pt x="5027083" y="851093"/>
                  <a:pt x="4989176" y="889000"/>
                  <a:pt x="4942415" y="889000"/>
                </a:cubicBezTo>
                <a:lnTo>
                  <a:pt x="42333" y="889000"/>
                </a:lnTo>
                <a:cubicBezTo>
                  <a:pt x="18953" y="889000"/>
                  <a:pt x="0" y="870047"/>
                  <a:pt x="0" y="846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4" name="Shape 52"/>
          <p:cNvSpPr/>
          <p:nvPr/>
        </p:nvSpPr>
        <p:spPr>
          <a:xfrm>
            <a:off x="10802028" y="10016050"/>
            <a:ext cx="42333" cy="889000"/>
          </a:xfrm>
          <a:custGeom>
            <a:avLst/>
            <a:gdLst/>
            <a:ahLst/>
            <a:cxnLst/>
            <a:rect l="l" t="t" r="r" b="b"/>
            <a:pathLst>
              <a:path w="42333" h="889000">
                <a:moveTo>
                  <a:pt x="42333" y="0"/>
                </a:moveTo>
                <a:lnTo>
                  <a:pt x="42333" y="0"/>
                </a:lnTo>
                <a:lnTo>
                  <a:pt x="42333" y="889000"/>
                </a:lnTo>
                <a:lnTo>
                  <a:pt x="42333" y="889000"/>
                </a:lnTo>
                <a:cubicBezTo>
                  <a:pt x="18953" y="889000"/>
                  <a:pt x="0" y="870047"/>
                  <a:pt x="0" y="846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5" name="Shape 53"/>
          <p:cNvSpPr/>
          <p:nvPr/>
        </p:nvSpPr>
        <p:spPr>
          <a:xfrm>
            <a:off x="11032215" y="10354717"/>
            <a:ext cx="185208" cy="211667"/>
          </a:xfrm>
          <a:custGeom>
            <a:avLst/>
            <a:gdLst/>
            <a:ahLst/>
            <a:cxnLst/>
            <a:rect l="l" t="t" r="r" b="b"/>
            <a:pathLst>
              <a:path w="185208" h="211667">
                <a:moveTo>
                  <a:pt x="185208" y="85080"/>
                </a:moveTo>
                <a:cubicBezTo>
                  <a:pt x="179090" y="89132"/>
                  <a:pt x="172062" y="92397"/>
                  <a:pt x="164744" y="95002"/>
                </a:cubicBezTo>
                <a:cubicBezTo>
                  <a:pt x="145314" y="101947"/>
                  <a:pt x="119807" y="105833"/>
                  <a:pt x="92604" y="105833"/>
                </a:cubicBezTo>
                <a:cubicBezTo>
                  <a:pt x="65402" y="105833"/>
                  <a:pt x="39853" y="101906"/>
                  <a:pt x="20464" y="95002"/>
                </a:cubicBezTo>
                <a:cubicBezTo>
                  <a:pt x="13188" y="92397"/>
                  <a:pt x="6118" y="89132"/>
                  <a:pt x="0" y="85080"/>
                </a:cubicBezTo>
                <a:lnTo>
                  <a:pt x="0" y="119063"/>
                </a:lnTo>
                <a:cubicBezTo>
                  <a:pt x="0" y="137335"/>
                  <a:pt x="41465" y="152135"/>
                  <a:pt x="92604" y="152135"/>
                </a:cubicBezTo>
                <a:cubicBezTo>
                  <a:pt x="143743" y="152135"/>
                  <a:pt x="185208" y="137335"/>
                  <a:pt x="185208" y="119063"/>
                </a:cubicBezTo>
                <a:lnTo>
                  <a:pt x="185208" y="85080"/>
                </a:lnTo>
                <a:close/>
                <a:moveTo>
                  <a:pt x="185208" y="52917"/>
                </a:moveTo>
                <a:lnTo>
                  <a:pt x="185208" y="33073"/>
                </a:lnTo>
                <a:cubicBezTo>
                  <a:pt x="185208" y="14800"/>
                  <a:pt x="143743" y="0"/>
                  <a:pt x="92604" y="0"/>
                </a:cubicBezTo>
                <a:cubicBezTo>
                  <a:pt x="41465" y="0"/>
                  <a:pt x="0" y="14800"/>
                  <a:pt x="0" y="33073"/>
                </a:cubicBezTo>
                <a:lnTo>
                  <a:pt x="0" y="52917"/>
                </a:lnTo>
                <a:cubicBezTo>
                  <a:pt x="0" y="71189"/>
                  <a:pt x="41465" y="85990"/>
                  <a:pt x="92604" y="85990"/>
                </a:cubicBezTo>
                <a:cubicBezTo>
                  <a:pt x="143743" y="85990"/>
                  <a:pt x="185208" y="71189"/>
                  <a:pt x="185208" y="52917"/>
                </a:cubicBezTo>
                <a:close/>
                <a:moveTo>
                  <a:pt x="164744" y="161148"/>
                </a:moveTo>
                <a:cubicBezTo>
                  <a:pt x="145355" y="168052"/>
                  <a:pt x="119848" y="171979"/>
                  <a:pt x="92604" y="171979"/>
                </a:cubicBezTo>
                <a:cubicBezTo>
                  <a:pt x="65360" y="171979"/>
                  <a:pt x="39853" y="168052"/>
                  <a:pt x="20464" y="161148"/>
                </a:cubicBezTo>
                <a:cubicBezTo>
                  <a:pt x="13188" y="158543"/>
                  <a:pt x="6118" y="155277"/>
                  <a:pt x="0" y="151226"/>
                </a:cubicBezTo>
                <a:lnTo>
                  <a:pt x="0" y="178594"/>
                </a:lnTo>
                <a:cubicBezTo>
                  <a:pt x="0" y="196867"/>
                  <a:pt x="41465" y="211667"/>
                  <a:pt x="92604" y="211667"/>
                </a:cubicBezTo>
                <a:cubicBezTo>
                  <a:pt x="143743" y="211667"/>
                  <a:pt x="185208" y="196867"/>
                  <a:pt x="185208" y="178594"/>
                </a:cubicBezTo>
                <a:lnTo>
                  <a:pt x="185208" y="151226"/>
                </a:lnTo>
                <a:cubicBezTo>
                  <a:pt x="179090" y="155277"/>
                  <a:pt x="172062" y="158543"/>
                  <a:pt x="164744" y="161148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6" name="Text 54"/>
          <p:cNvSpPr/>
          <p:nvPr/>
        </p:nvSpPr>
        <p:spPr>
          <a:xfrm>
            <a:off x="11384111" y="10185383"/>
            <a:ext cx="21378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1384111" y="10481717"/>
            <a:ext cx="21378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SQLite - 轻量级文件数据库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media.geeksforgeeks.org/7fa2218a4363217b7016b509f1c0b533a8d17f62.png"/>
          <p:cNvPicPr>
            <a:picLocks noChangeAspect="1"/>
          </p:cNvPicPr>
          <p:nvPr/>
        </p:nvPicPr>
        <p:blipFill>
          <a:blip r:embed="rId3">
            <a:alphaModFix amt="20000"/>
          </a:blip>
          <a:srcRect t="195" b="195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4FD1C5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2851150"/>
            <a:ext cx="2260600" cy="673100"/>
          </a:xfrm>
          <a:custGeom>
            <a:avLst/>
            <a:gdLst/>
            <a:ahLst/>
            <a:cxnLst/>
            <a:rect l="l" t="t" r="r" b="b"/>
            <a:pathLst>
              <a:path w="2260600" h="673100">
                <a:moveTo>
                  <a:pt x="101598" y="0"/>
                </a:moveTo>
                <a:lnTo>
                  <a:pt x="2159002" y="0"/>
                </a:lnTo>
                <a:cubicBezTo>
                  <a:pt x="2215113" y="0"/>
                  <a:pt x="2260600" y="45487"/>
                  <a:pt x="2260600" y="101598"/>
                </a:cubicBezTo>
                <a:lnTo>
                  <a:pt x="2260600" y="571502"/>
                </a:lnTo>
                <a:cubicBezTo>
                  <a:pt x="2260600" y="627613"/>
                  <a:pt x="2215113" y="673100"/>
                  <a:pt x="2159002" y="673100"/>
                </a:cubicBezTo>
                <a:lnTo>
                  <a:pt x="101598" y="673100"/>
                </a:lnTo>
                <a:cubicBezTo>
                  <a:pt x="45487" y="673100"/>
                  <a:pt x="0" y="627613"/>
                  <a:pt x="0" y="57150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5500" y="3009900"/>
            <a:ext cx="1765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07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9370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测试与部署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384800"/>
            <a:ext cx="2032000" cy="50800"/>
          </a:xfrm>
          <a:custGeom>
            <a:avLst/>
            <a:gdLst/>
            <a:ahLst/>
            <a:cxnLst/>
            <a:rect l="l" t="t" r="r" b="b"/>
            <a:pathLst>
              <a:path w="2032000" h="50800">
                <a:moveTo>
                  <a:pt x="0" y="0"/>
                </a:moveTo>
                <a:lnTo>
                  <a:pt x="2032000" y="0"/>
                </a:lnTo>
                <a:lnTo>
                  <a:pt x="203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58420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测试用例与部署方案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freecodecamp.org/a324cc0798c2f642d5ec781a6dc20563c86e1976.png"/>
          <p:cNvPicPr>
            <a:picLocks noChangeAspect="1"/>
          </p:cNvPicPr>
          <p:nvPr/>
        </p:nvPicPr>
        <p:blipFill>
          <a:blip r:embed="rId3">
            <a:alphaModFix amt="20000"/>
          </a:blip>
          <a:srcRect t="9911" b="9911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4FD1C5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2851150"/>
            <a:ext cx="2222500" cy="673100"/>
          </a:xfrm>
          <a:custGeom>
            <a:avLst/>
            <a:gdLst/>
            <a:ahLst/>
            <a:cxnLst/>
            <a:rect l="l" t="t" r="r" b="b"/>
            <a:pathLst>
              <a:path w="2222500" h="673100">
                <a:moveTo>
                  <a:pt x="101598" y="0"/>
                </a:moveTo>
                <a:lnTo>
                  <a:pt x="2120902" y="0"/>
                </a:lnTo>
                <a:cubicBezTo>
                  <a:pt x="2177013" y="0"/>
                  <a:pt x="2222500" y="45487"/>
                  <a:pt x="2222500" y="101598"/>
                </a:cubicBezTo>
                <a:lnTo>
                  <a:pt x="2222500" y="571502"/>
                </a:lnTo>
                <a:cubicBezTo>
                  <a:pt x="2222500" y="627613"/>
                  <a:pt x="2177013" y="673100"/>
                  <a:pt x="2120902" y="673100"/>
                </a:cubicBezTo>
                <a:lnTo>
                  <a:pt x="101598" y="673100"/>
                </a:lnTo>
                <a:cubicBezTo>
                  <a:pt x="45487" y="673100"/>
                  <a:pt x="0" y="627613"/>
                  <a:pt x="0" y="57150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5500" y="3009900"/>
            <a:ext cx="1727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01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9370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项目概述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384800"/>
            <a:ext cx="2032000" cy="50800"/>
          </a:xfrm>
          <a:custGeom>
            <a:avLst/>
            <a:gdLst/>
            <a:ahLst/>
            <a:cxnLst/>
            <a:rect l="l" t="t" r="r" b="b"/>
            <a:pathLst>
              <a:path w="2032000" h="50800">
                <a:moveTo>
                  <a:pt x="0" y="0"/>
                </a:moveTo>
                <a:lnTo>
                  <a:pt x="2032000" y="0"/>
                </a:lnTo>
                <a:lnTo>
                  <a:pt x="203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58420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项目背景、研究目的与技术路线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355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TESTING &amp; QUALITY ASSURANCE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测试方案与用例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全面的测试覆盖，确保系统稳定性与可靠性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8000" y="2057400"/>
            <a:ext cx="3187700" cy="2755900"/>
          </a:xfrm>
          <a:custGeom>
            <a:avLst/>
            <a:gdLst/>
            <a:ahLst/>
            <a:cxnLst/>
            <a:rect l="l" t="t" r="r" b="b"/>
            <a:pathLst>
              <a:path w="3187700" h="2755900">
                <a:moveTo>
                  <a:pt x="50800" y="0"/>
                </a:moveTo>
                <a:lnTo>
                  <a:pt x="3136900" y="0"/>
                </a:lnTo>
                <a:cubicBezTo>
                  <a:pt x="3164937" y="0"/>
                  <a:pt x="3187700" y="22763"/>
                  <a:pt x="3187700" y="50800"/>
                </a:cubicBezTo>
                <a:lnTo>
                  <a:pt x="3187700" y="2654290"/>
                </a:lnTo>
                <a:cubicBezTo>
                  <a:pt x="3187700" y="2710408"/>
                  <a:pt x="3142208" y="2755900"/>
                  <a:pt x="3086090" y="2755900"/>
                </a:cubicBezTo>
                <a:lnTo>
                  <a:pt x="101610" y="2755900"/>
                </a:lnTo>
                <a:cubicBezTo>
                  <a:pt x="45492" y="2755900"/>
                  <a:pt x="0" y="2710408"/>
                  <a:pt x="0" y="265429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08000" y="2057400"/>
            <a:ext cx="3187700" cy="50800"/>
          </a:xfrm>
          <a:custGeom>
            <a:avLst/>
            <a:gdLst/>
            <a:ahLst/>
            <a:cxnLst/>
            <a:rect l="l" t="t" r="r" b="b"/>
            <a:pathLst>
              <a:path w="3187700" h="50800">
                <a:moveTo>
                  <a:pt x="50800" y="0"/>
                </a:moveTo>
                <a:lnTo>
                  <a:pt x="3136900" y="0"/>
                </a:lnTo>
                <a:cubicBezTo>
                  <a:pt x="3164937" y="0"/>
                  <a:pt x="3187700" y="22763"/>
                  <a:pt x="3187700" y="50800"/>
                </a:cubicBezTo>
                <a:lnTo>
                  <a:pt x="31877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819150" y="23622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38100" y="19050"/>
                </a:moveTo>
                <a:cubicBezTo>
                  <a:pt x="17085" y="19050"/>
                  <a:pt x="0" y="36135"/>
                  <a:pt x="0" y="57150"/>
                </a:cubicBezTo>
                <a:lnTo>
                  <a:pt x="0" y="247650"/>
                </a:lnTo>
                <a:cubicBezTo>
                  <a:pt x="0" y="268665"/>
                  <a:pt x="17085" y="285750"/>
                  <a:pt x="38100" y="285750"/>
                </a:cubicBezTo>
                <a:lnTo>
                  <a:pt x="228600" y="285750"/>
                </a:lnTo>
                <a:cubicBezTo>
                  <a:pt x="249615" y="285750"/>
                  <a:pt x="266700" y="268665"/>
                  <a:pt x="266700" y="247650"/>
                </a:cubicBezTo>
                <a:lnTo>
                  <a:pt x="266700" y="57150"/>
                </a:lnTo>
                <a:cubicBezTo>
                  <a:pt x="266700" y="36135"/>
                  <a:pt x="249615" y="19050"/>
                  <a:pt x="228600" y="19050"/>
                </a:cubicBezTo>
                <a:lnTo>
                  <a:pt x="38100" y="19050"/>
                </a:lnTo>
                <a:close/>
                <a:moveTo>
                  <a:pt x="183594" y="126623"/>
                </a:moveTo>
                <a:lnTo>
                  <a:pt x="135969" y="202823"/>
                </a:lnTo>
                <a:cubicBezTo>
                  <a:pt x="133469" y="206812"/>
                  <a:pt x="129183" y="209312"/>
                  <a:pt x="124480" y="209550"/>
                </a:cubicBezTo>
                <a:cubicBezTo>
                  <a:pt x="119777" y="209788"/>
                  <a:pt x="115252" y="207645"/>
                  <a:pt x="112455" y="203835"/>
                </a:cubicBezTo>
                <a:lnTo>
                  <a:pt x="83880" y="165735"/>
                </a:lnTo>
                <a:cubicBezTo>
                  <a:pt x="79117" y="159425"/>
                  <a:pt x="80427" y="150495"/>
                  <a:pt x="86737" y="145733"/>
                </a:cubicBezTo>
                <a:cubicBezTo>
                  <a:pt x="93047" y="140970"/>
                  <a:pt x="101977" y="142280"/>
                  <a:pt x="106740" y="148590"/>
                </a:cubicBezTo>
                <a:lnTo>
                  <a:pt x="122813" y="170021"/>
                </a:lnTo>
                <a:lnTo>
                  <a:pt x="159365" y="111502"/>
                </a:lnTo>
                <a:cubicBezTo>
                  <a:pt x="163532" y="104835"/>
                  <a:pt x="172343" y="102751"/>
                  <a:pt x="179070" y="106978"/>
                </a:cubicBezTo>
                <a:cubicBezTo>
                  <a:pt x="185797" y="111204"/>
                  <a:pt x="187821" y="119955"/>
                  <a:pt x="183594" y="126683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244600" y="2336800"/>
            <a:ext cx="1143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功能测试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62000" y="2844800"/>
            <a:ext cx="27813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验证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核心功能可用性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：用户登录、账单CRUD、统计展示、账单导入、定时收支等功能的完整测试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894634" y="2057400"/>
            <a:ext cx="3187700" cy="2755900"/>
          </a:xfrm>
          <a:custGeom>
            <a:avLst/>
            <a:gdLst/>
            <a:ahLst/>
            <a:cxnLst/>
            <a:rect l="l" t="t" r="r" b="b"/>
            <a:pathLst>
              <a:path w="3187700" h="2755900">
                <a:moveTo>
                  <a:pt x="50800" y="0"/>
                </a:moveTo>
                <a:lnTo>
                  <a:pt x="3136900" y="0"/>
                </a:lnTo>
                <a:cubicBezTo>
                  <a:pt x="3164937" y="0"/>
                  <a:pt x="3187700" y="22763"/>
                  <a:pt x="3187700" y="50800"/>
                </a:cubicBezTo>
                <a:lnTo>
                  <a:pt x="3187700" y="2654290"/>
                </a:lnTo>
                <a:cubicBezTo>
                  <a:pt x="3187700" y="2710408"/>
                  <a:pt x="3142208" y="2755900"/>
                  <a:pt x="3086090" y="2755900"/>
                </a:cubicBezTo>
                <a:lnTo>
                  <a:pt x="101610" y="2755900"/>
                </a:lnTo>
                <a:cubicBezTo>
                  <a:pt x="45492" y="2755900"/>
                  <a:pt x="0" y="2710408"/>
                  <a:pt x="0" y="265429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10"/>
          <p:cNvSpPr/>
          <p:nvPr/>
        </p:nvSpPr>
        <p:spPr>
          <a:xfrm>
            <a:off x="3894634" y="2057400"/>
            <a:ext cx="3187700" cy="50800"/>
          </a:xfrm>
          <a:custGeom>
            <a:avLst/>
            <a:gdLst/>
            <a:ahLst/>
            <a:cxnLst/>
            <a:rect l="l" t="t" r="r" b="b"/>
            <a:pathLst>
              <a:path w="3187700" h="50800">
                <a:moveTo>
                  <a:pt x="50800" y="0"/>
                </a:moveTo>
                <a:lnTo>
                  <a:pt x="3136900" y="0"/>
                </a:lnTo>
                <a:cubicBezTo>
                  <a:pt x="3164937" y="0"/>
                  <a:pt x="3187700" y="22763"/>
                  <a:pt x="3187700" y="50800"/>
                </a:cubicBezTo>
                <a:lnTo>
                  <a:pt x="31877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11"/>
          <p:cNvSpPr/>
          <p:nvPr/>
        </p:nvSpPr>
        <p:spPr>
          <a:xfrm>
            <a:off x="4186734" y="2362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09490" y="166688"/>
                </a:moveTo>
                <a:lnTo>
                  <a:pt x="95845" y="166688"/>
                </a:lnTo>
                <a:cubicBezTo>
                  <a:pt x="97572" y="205085"/>
                  <a:pt x="106085" y="240447"/>
                  <a:pt x="118170" y="266343"/>
                </a:cubicBezTo>
                <a:cubicBezTo>
                  <a:pt x="124956" y="280928"/>
                  <a:pt x="132278" y="291227"/>
                  <a:pt x="139065" y="297537"/>
                </a:cubicBezTo>
                <a:cubicBezTo>
                  <a:pt x="145733" y="303788"/>
                  <a:pt x="150316" y="304800"/>
                  <a:pt x="152698" y="304800"/>
                </a:cubicBezTo>
                <a:cubicBezTo>
                  <a:pt x="155079" y="304800"/>
                  <a:pt x="159663" y="303788"/>
                  <a:pt x="166330" y="297537"/>
                </a:cubicBezTo>
                <a:cubicBezTo>
                  <a:pt x="173117" y="291227"/>
                  <a:pt x="180439" y="280868"/>
                  <a:pt x="187226" y="266343"/>
                </a:cubicBezTo>
                <a:cubicBezTo>
                  <a:pt x="199311" y="240447"/>
                  <a:pt x="207824" y="205085"/>
                  <a:pt x="209550" y="166688"/>
                </a:cubicBezTo>
                <a:close/>
                <a:moveTo>
                  <a:pt x="95786" y="138113"/>
                </a:moveTo>
                <a:lnTo>
                  <a:pt x="209431" y="138113"/>
                </a:lnTo>
                <a:cubicBezTo>
                  <a:pt x="207764" y="99715"/>
                  <a:pt x="199251" y="64353"/>
                  <a:pt x="187166" y="38457"/>
                </a:cubicBezTo>
                <a:cubicBezTo>
                  <a:pt x="180380" y="23932"/>
                  <a:pt x="173057" y="13573"/>
                  <a:pt x="166271" y="7263"/>
                </a:cubicBezTo>
                <a:cubicBezTo>
                  <a:pt x="159603" y="1012"/>
                  <a:pt x="155019" y="0"/>
                  <a:pt x="152638" y="0"/>
                </a:cubicBezTo>
                <a:cubicBezTo>
                  <a:pt x="150257" y="0"/>
                  <a:pt x="145673" y="1012"/>
                  <a:pt x="139005" y="7263"/>
                </a:cubicBezTo>
                <a:cubicBezTo>
                  <a:pt x="132219" y="13573"/>
                  <a:pt x="124897" y="23932"/>
                  <a:pt x="118110" y="38457"/>
                </a:cubicBezTo>
                <a:cubicBezTo>
                  <a:pt x="106025" y="64353"/>
                  <a:pt x="97512" y="99715"/>
                  <a:pt x="95786" y="138113"/>
                </a:cubicBezTo>
                <a:close/>
                <a:moveTo>
                  <a:pt x="67211" y="138113"/>
                </a:moveTo>
                <a:cubicBezTo>
                  <a:pt x="69294" y="87154"/>
                  <a:pt x="82451" y="39826"/>
                  <a:pt x="101679" y="8751"/>
                </a:cubicBezTo>
                <a:cubicBezTo>
                  <a:pt x="46851" y="28158"/>
                  <a:pt x="6489" y="78105"/>
                  <a:pt x="893" y="138113"/>
                </a:cubicBezTo>
                <a:lnTo>
                  <a:pt x="67211" y="138113"/>
                </a:lnTo>
                <a:close/>
                <a:moveTo>
                  <a:pt x="893" y="166688"/>
                </a:moveTo>
                <a:cubicBezTo>
                  <a:pt x="6489" y="226695"/>
                  <a:pt x="46851" y="276642"/>
                  <a:pt x="101679" y="296049"/>
                </a:cubicBezTo>
                <a:cubicBezTo>
                  <a:pt x="82451" y="264974"/>
                  <a:pt x="69294" y="217646"/>
                  <a:pt x="67211" y="166688"/>
                </a:cubicBezTo>
                <a:lnTo>
                  <a:pt x="893" y="166688"/>
                </a:lnTo>
                <a:close/>
                <a:moveTo>
                  <a:pt x="238065" y="166688"/>
                </a:moveTo>
                <a:cubicBezTo>
                  <a:pt x="235982" y="217646"/>
                  <a:pt x="222825" y="264974"/>
                  <a:pt x="203597" y="296049"/>
                </a:cubicBezTo>
                <a:cubicBezTo>
                  <a:pt x="258425" y="276582"/>
                  <a:pt x="298787" y="226695"/>
                  <a:pt x="304383" y="166688"/>
                </a:cubicBezTo>
                <a:lnTo>
                  <a:pt x="238065" y="166688"/>
                </a:lnTo>
                <a:close/>
                <a:moveTo>
                  <a:pt x="304383" y="138113"/>
                </a:moveTo>
                <a:cubicBezTo>
                  <a:pt x="298787" y="78105"/>
                  <a:pt x="258425" y="28158"/>
                  <a:pt x="203597" y="8751"/>
                </a:cubicBezTo>
                <a:cubicBezTo>
                  <a:pt x="222825" y="39826"/>
                  <a:pt x="235982" y="87154"/>
                  <a:pt x="238065" y="138113"/>
                </a:cubicBezTo>
                <a:lnTo>
                  <a:pt x="304383" y="138113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4631234" y="2336800"/>
            <a:ext cx="139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兼容性测试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148634" y="2844800"/>
            <a:ext cx="27813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在Edge等主流浏览器中测试系统兼容性，确保在不同环境下正常运行，界面显示与交互一致性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281267" y="2057400"/>
            <a:ext cx="3187700" cy="2755900"/>
          </a:xfrm>
          <a:custGeom>
            <a:avLst/>
            <a:gdLst/>
            <a:ahLst/>
            <a:cxnLst/>
            <a:rect l="l" t="t" r="r" b="b"/>
            <a:pathLst>
              <a:path w="3187700" h="2755900">
                <a:moveTo>
                  <a:pt x="50800" y="0"/>
                </a:moveTo>
                <a:lnTo>
                  <a:pt x="3136900" y="0"/>
                </a:lnTo>
                <a:cubicBezTo>
                  <a:pt x="3164937" y="0"/>
                  <a:pt x="3187700" y="22763"/>
                  <a:pt x="3187700" y="50800"/>
                </a:cubicBezTo>
                <a:lnTo>
                  <a:pt x="3187700" y="2654290"/>
                </a:lnTo>
                <a:cubicBezTo>
                  <a:pt x="3187700" y="2710408"/>
                  <a:pt x="3142208" y="2755900"/>
                  <a:pt x="3086090" y="2755900"/>
                </a:cubicBezTo>
                <a:lnTo>
                  <a:pt x="101610" y="2755900"/>
                </a:lnTo>
                <a:cubicBezTo>
                  <a:pt x="45492" y="2755900"/>
                  <a:pt x="0" y="2710408"/>
                  <a:pt x="0" y="265429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Shape 15"/>
          <p:cNvSpPr/>
          <p:nvPr/>
        </p:nvSpPr>
        <p:spPr>
          <a:xfrm>
            <a:off x="7281267" y="2057400"/>
            <a:ext cx="3187700" cy="50800"/>
          </a:xfrm>
          <a:custGeom>
            <a:avLst/>
            <a:gdLst/>
            <a:ahLst/>
            <a:cxnLst/>
            <a:rect l="l" t="t" r="r" b="b"/>
            <a:pathLst>
              <a:path w="3187700" h="50800">
                <a:moveTo>
                  <a:pt x="50800" y="0"/>
                </a:moveTo>
                <a:lnTo>
                  <a:pt x="3136900" y="0"/>
                </a:lnTo>
                <a:cubicBezTo>
                  <a:pt x="3164937" y="0"/>
                  <a:pt x="3187700" y="22763"/>
                  <a:pt x="3187700" y="50800"/>
                </a:cubicBezTo>
                <a:lnTo>
                  <a:pt x="31877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Shape 16"/>
          <p:cNvSpPr/>
          <p:nvPr/>
        </p:nvSpPr>
        <p:spPr>
          <a:xfrm>
            <a:off x="7573367" y="2362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cubicBezTo>
                  <a:pt x="0" y="68288"/>
                  <a:pt x="68288" y="0"/>
                  <a:pt x="152400" y="0"/>
                </a:cubicBezTo>
                <a:cubicBezTo>
                  <a:pt x="236512" y="0"/>
                  <a:pt x="304800" y="68288"/>
                  <a:pt x="304800" y="152400"/>
                </a:cubicBezTo>
                <a:cubicBezTo>
                  <a:pt x="304800" y="236512"/>
                  <a:pt x="236512" y="304800"/>
                  <a:pt x="152400" y="304800"/>
                </a:cubicBezTo>
                <a:cubicBezTo>
                  <a:pt x="68288" y="304800"/>
                  <a:pt x="0" y="236512"/>
                  <a:pt x="0" y="152400"/>
                </a:cubicBezTo>
                <a:close/>
                <a:moveTo>
                  <a:pt x="171450" y="57150"/>
                </a:moveTo>
                <a:cubicBezTo>
                  <a:pt x="171450" y="46636"/>
                  <a:pt x="162914" y="38100"/>
                  <a:pt x="152400" y="38100"/>
                </a:cubicBezTo>
                <a:cubicBezTo>
                  <a:pt x="141886" y="38100"/>
                  <a:pt x="133350" y="46636"/>
                  <a:pt x="133350" y="57150"/>
                </a:cubicBezTo>
                <a:cubicBezTo>
                  <a:pt x="133350" y="67664"/>
                  <a:pt x="141886" y="76200"/>
                  <a:pt x="152400" y="76200"/>
                </a:cubicBezTo>
                <a:cubicBezTo>
                  <a:pt x="162914" y="76200"/>
                  <a:pt x="171450" y="67664"/>
                  <a:pt x="171450" y="57150"/>
                </a:cubicBezTo>
                <a:close/>
                <a:moveTo>
                  <a:pt x="152400" y="247650"/>
                </a:moveTo>
                <a:cubicBezTo>
                  <a:pt x="173415" y="247650"/>
                  <a:pt x="190500" y="230565"/>
                  <a:pt x="190500" y="209550"/>
                </a:cubicBezTo>
                <a:cubicBezTo>
                  <a:pt x="190500" y="199906"/>
                  <a:pt x="186928" y="191036"/>
                  <a:pt x="180975" y="184368"/>
                </a:cubicBezTo>
                <a:lnTo>
                  <a:pt x="222349" y="101679"/>
                </a:lnTo>
                <a:cubicBezTo>
                  <a:pt x="225862" y="94595"/>
                  <a:pt x="223004" y="86023"/>
                  <a:pt x="215979" y="82510"/>
                </a:cubicBezTo>
                <a:cubicBezTo>
                  <a:pt x="208955" y="78998"/>
                  <a:pt x="200323" y="81855"/>
                  <a:pt x="196810" y="88880"/>
                </a:cubicBezTo>
                <a:lnTo>
                  <a:pt x="155436" y="171569"/>
                </a:lnTo>
                <a:cubicBezTo>
                  <a:pt x="154424" y="171510"/>
                  <a:pt x="153412" y="171450"/>
                  <a:pt x="152400" y="171450"/>
                </a:cubicBezTo>
                <a:cubicBezTo>
                  <a:pt x="131385" y="171450"/>
                  <a:pt x="114300" y="188535"/>
                  <a:pt x="114300" y="209550"/>
                </a:cubicBezTo>
                <a:cubicBezTo>
                  <a:pt x="114300" y="230565"/>
                  <a:pt x="131385" y="247650"/>
                  <a:pt x="152400" y="247650"/>
                </a:cubicBezTo>
                <a:close/>
                <a:moveTo>
                  <a:pt x="104775" y="85725"/>
                </a:moveTo>
                <a:cubicBezTo>
                  <a:pt x="104775" y="75211"/>
                  <a:pt x="96239" y="66675"/>
                  <a:pt x="85725" y="66675"/>
                </a:cubicBezTo>
                <a:cubicBezTo>
                  <a:pt x="75211" y="66675"/>
                  <a:pt x="66675" y="75211"/>
                  <a:pt x="66675" y="85725"/>
                </a:cubicBezTo>
                <a:cubicBezTo>
                  <a:pt x="66675" y="96239"/>
                  <a:pt x="75211" y="104775"/>
                  <a:pt x="85725" y="104775"/>
                </a:cubicBezTo>
                <a:cubicBezTo>
                  <a:pt x="96239" y="104775"/>
                  <a:pt x="104775" y="96239"/>
                  <a:pt x="104775" y="85725"/>
                </a:cubicBezTo>
                <a:close/>
                <a:moveTo>
                  <a:pt x="57150" y="171450"/>
                </a:moveTo>
                <a:cubicBezTo>
                  <a:pt x="67664" y="171450"/>
                  <a:pt x="76200" y="162914"/>
                  <a:pt x="76200" y="152400"/>
                </a:cubicBezTo>
                <a:cubicBezTo>
                  <a:pt x="76200" y="141886"/>
                  <a:pt x="67664" y="133350"/>
                  <a:pt x="57150" y="133350"/>
                </a:cubicBezTo>
                <a:cubicBezTo>
                  <a:pt x="46636" y="133350"/>
                  <a:pt x="38100" y="141886"/>
                  <a:pt x="38100" y="152400"/>
                </a:cubicBezTo>
                <a:cubicBezTo>
                  <a:pt x="38100" y="162914"/>
                  <a:pt x="46636" y="171450"/>
                  <a:pt x="57150" y="171450"/>
                </a:cubicBezTo>
                <a:close/>
                <a:moveTo>
                  <a:pt x="266700" y="152400"/>
                </a:moveTo>
                <a:cubicBezTo>
                  <a:pt x="266700" y="141886"/>
                  <a:pt x="258164" y="133350"/>
                  <a:pt x="247650" y="133350"/>
                </a:cubicBezTo>
                <a:cubicBezTo>
                  <a:pt x="237136" y="133350"/>
                  <a:pt x="228600" y="141886"/>
                  <a:pt x="228600" y="152400"/>
                </a:cubicBezTo>
                <a:cubicBezTo>
                  <a:pt x="228600" y="162914"/>
                  <a:pt x="237136" y="171450"/>
                  <a:pt x="247650" y="171450"/>
                </a:cubicBezTo>
                <a:cubicBezTo>
                  <a:pt x="258164" y="171450"/>
                  <a:pt x="266700" y="162914"/>
                  <a:pt x="266700" y="15240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7"/>
          <p:cNvSpPr/>
          <p:nvPr/>
        </p:nvSpPr>
        <p:spPr>
          <a:xfrm>
            <a:off x="8017867" y="2336800"/>
            <a:ext cx="1143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性能测试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535267" y="2844800"/>
            <a:ext cx="27813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优化数据库查询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，添加索引，提升接口响应速度，确保系统在高并发场景下的稳定性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33400" y="5016500"/>
            <a:ext cx="9931400" cy="3873500"/>
          </a:xfrm>
          <a:custGeom>
            <a:avLst/>
            <a:gdLst/>
            <a:ahLst/>
            <a:cxnLst/>
            <a:rect l="l" t="t" r="r" b="b"/>
            <a:pathLst>
              <a:path w="9931400" h="3873500">
                <a:moveTo>
                  <a:pt x="50800" y="0"/>
                </a:moveTo>
                <a:lnTo>
                  <a:pt x="9829798" y="0"/>
                </a:lnTo>
                <a:cubicBezTo>
                  <a:pt x="9885911" y="0"/>
                  <a:pt x="9931400" y="45489"/>
                  <a:pt x="9931400" y="101602"/>
                </a:cubicBezTo>
                <a:lnTo>
                  <a:pt x="9931400" y="3771898"/>
                </a:lnTo>
                <a:cubicBezTo>
                  <a:pt x="9931400" y="3828011"/>
                  <a:pt x="9885911" y="3873500"/>
                  <a:pt x="9829798" y="3873500"/>
                </a:cubicBezTo>
                <a:lnTo>
                  <a:pt x="50800" y="3873500"/>
                </a:lnTo>
                <a:cubicBezTo>
                  <a:pt x="22763" y="3873500"/>
                  <a:pt x="0" y="3850737"/>
                  <a:pt x="0" y="38227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Shape 20"/>
          <p:cNvSpPr/>
          <p:nvPr/>
        </p:nvSpPr>
        <p:spPr>
          <a:xfrm>
            <a:off x="533400" y="5016500"/>
            <a:ext cx="50800" cy="3873500"/>
          </a:xfrm>
          <a:custGeom>
            <a:avLst/>
            <a:gdLst/>
            <a:ahLst/>
            <a:cxnLst/>
            <a:rect l="l" t="t" r="r" b="b"/>
            <a:pathLst>
              <a:path w="50800" h="3873500">
                <a:moveTo>
                  <a:pt x="50800" y="0"/>
                </a:moveTo>
                <a:lnTo>
                  <a:pt x="50800" y="0"/>
                </a:lnTo>
                <a:lnTo>
                  <a:pt x="50800" y="3873500"/>
                </a:lnTo>
                <a:lnTo>
                  <a:pt x="50800" y="3873500"/>
                </a:lnTo>
                <a:cubicBezTo>
                  <a:pt x="22763" y="3873500"/>
                  <a:pt x="0" y="3850737"/>
                  <a:pt x="0" y="38227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Shape 21"/>
          <p:cNvSpPr/>
          <p:nvPr/>
        </p:nvSpPr>
        <p:spPr>
          <a:xfrm>
            <a:off x="876300" y="53213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154484" y="15875"/>
                </a:moveTo>
                <a:lnTo>
                  <a:pt x="158750" y="15875"/>
                </a:lnTo>
                <a:cubicBezTo>
                  <a:pt x="176262" y="15875"/>
                  <a:pt x="190500" y="30113"/>
                  <a:pt x="190500" y="47625"/>
                </a:cubicBezTo>
                <a:lnTo>
                  <a:pt x="190500" y="222250"/>
                </a:lnTo>
                <a:cubicBezTo>
                  <a:pt x="190500" y="239762"/>
                  <a:pt x="176262" y="254000"/>
                  <a:pt x="158750" y="254000"/>
                </a:cubicBezTo>
                <a:lnTo>
                  <a:pt x="31750" y="254000"/>
                </a:lnTo>
                <a:cubicBezTo>
                  <a:pt x="14238" y="254000"/>
                  <a:pt x="0" y="239762"/>
                  <a:pt x="0" y="222250"/>
                </a:cubicBezTo>
                <a:lnTo>
                  <a:pt x="0" y="47625"/>
                </a:lnTo>
                <a:cubicBezTo>
                  <a:pt x="0" y="30113"/>
                  <a:pt x="14238" y="15875"/>
                  <a:pt x="31750" y="15875"/>
                </a:cubicBezTo>
                <a:lnTo>
                  <a:pt x="36016" y="15875"/>
                </a:lnTo>
                <a:cubicBezTo>
                  <a:pt x="41473" y="6400"/>
                  <a:pt x="51743" y="0"/>
                  <a:pt x="63500" y="0"/>
                </a:cubicBezTo>
                <a:lnTo>
                  <a:pt x="127000" y="0"/>
                </a:lnTo>
                <a:cubicBezTo>
                  <a:pt x="138757" y="0"/>
                  <a:pt x="149027" y="6400"/>
                  <a:pt x="154484" y="15875"/>
                </a:cubicBezTo>
                <a:close/>
                <a:moveTo>
                  <a:pt x="123031" y="55563"/>
                </a:moveTo>
                <a:cubicBezTo>
                  <a:pt x="129629" y="55563"/>
                  <a:pt x="134938" y="50254"/>
                  <a:pt x="134938" y="43656"/>
                </a:cubicBezTo>
                <a:cubicBezTo>
                  <a:pt x="134938" y="37058"/>
                  <a:pt x="129629" y="31750"/>
                  <a:pt x="123031" y="31750"/>
                </a:cubicBezTo>
                <a:lnTo>
                  <a:pt x="67469" y="31750"/>
                </a:lnTo>
                <a:cubicBezTo>
                  <a:pt x="60871" y="31750"/>
                  <a:pt x="55563" y="37058"/>
                  <a:pt x="55563" y="43656"/>
                </a:cubicBezTo>
                <a:cubicBezTo>
                  <a:pt x="55563" y="50254"/>
                  <a:pt x="60871" y="55563"/>
                  <a:pt x="67469" y="55563"/>
                </a:cubicBezTo>
                <a:lnTo>
                  <a:pt x="123031" y="55563"/>
                </a:lnTo>
                <a:close/>
                <a:moveTo>
                  <a:pt x="63500" y="127000"/>
                </a:moveTo>
                <a:cubicBezTo>
                  <a:pt x="63500" y="118238"/>
                  <a:pt x="56387" y="111125"/>
                  <a:pt x="47625" y="111125"/>
                </a:cubicBezTo>
                <a:cubicBezTo>
                  <a:pt x="38863" y="111125"/>
                  <a:pt x="31750" y="118238"/>
                  <a:pt x="31750" y="127000"/>
                </a:cubicBezTo>
                <a:cubicBezTo>
                  <a:pt x="31750" y="135762"/>
                  <a:pt x="38863" y="142875"/>
                  <a:pt x="47625" y="142875"/>
                </a:cubicBezTo>
                <a:cubicBezTo>
                  <a:pt x="56387" y="142875"/>
                  <a:pt x="63500" y="135762"/>
                  <a:pt x="63500" y="127000"/>
                </a:cubicBezTo>
                <a:close/>
                <a:moveTo>
                  <a:pt x="79375" y="127000"/>
                </a:moveTo>
                <a:cubicBezTo>
                  <a:pt x="79375" y="133598"/>
                  <a:pt x="84683" y="138906"/>
                  <a:pt x="91281" y="138906"/>
                </a:cubicBezTo>
                <a:lnTo>
                  <a:pt x="146844" y="138906"/>
                </a:lnTo>
                <a:cubicBezTo>
                  <a:pt x="153442" y="138906"/>
                  <a:pt x="158750" y="133598"/>
                  <a:pt x="158750" y="127000"/>
                </a:cubicBezTo>
                <a:cubicBezTo>
                  <a:pt x="158750" y="120402"/>
                  <a:pt x="153442" y="115094"/>
                  <a:pt x="146844" y="115094"/>
                </a:cubicBezTo>
                <a:lnTo>
                  <a:pt x="91281" y="115094"/>
                </a:lnTo>
                <a:cubicBezTo>
                  <a:pt x="84683" y="115094"/>
                  <a:pt x="79375" y="120402"/>
                  <a:pt x="79375" y="127000"/>
                </a:cubicBezTo>
                <a:close/>
                <a:moveTo>
                  <a:pt x="79375" y="190500"/>
                </a:moveTo>
                <a:cubicBezTo>
                  <a:pt x="79375" y="197098"/>
                  <a:pt x="84683" y="202406"/>
                  <a:pt x="91281" y="202406"/>
                </a:cubicBezTo>
                <a:lnTo>
                  <a:pt x="146844" y="202406"/>
                </a:lnTo>
                <a:cubicBezTo>
                  <a:pt x="153442" y="202406"/>
                  <a:pt x="158750" y="197098"/>
                  <a:pt x="158750" y="190500"/>
                </a:cubicBezTo>
                <a:cubicBezTo>
                  <a:pt x="158750" y="183902"/>
                  <a:pt x="153442" y="178594"/>
                  <a:pt x="146844" y="178594"/>
                </a:cubicBezTo>
                <a:lnTo>
                  <a:pt x="91281" y="178594"/>
                </a:lnTo>
                <a:cubicBezTo>
                  <a:pt x="84683" y="178594"/>
                  <a:pt x="79375" y="183902"/>
                  <a:pt x="79375" y="190500"/>
                </a:cubicBezTo>
                <a:close/>
                <a:moveTo>
                  <a:pt x="47625" y="206375"/>
                </a:moveTo>
                <a:cubicBezTo>
                  <a:pt x="56387" y="206375"/>
                  <a:pt x="63500" y="199262"/>
                  <a:pt x="63500" y="190500"/>
                </a:cubicBezTo>
                <a:cubicBezTo>
                  <a:pt x="63500" y="181738"/>
                  <a:pt x="56387" y="174625"/>
                  <a:pt x="47625" y="174625"/>
                </a:cubicBezTo>
                <a:cubicBezTo>
                  <a:pt x="38863" y="174625"/>
                  <a:pt x="31750" y="181738"/>
                  <a:pt x="31750" y="190500"/>
                </a:cubicBezTo>
                <a:cubicBezTo>
                  <a:pt x="31750" y="199262"/>
                  <a:pt x="38863" y="206375"/>
                  <a:pt x="47625" y="206375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2"/>
          <p:cNvSpPr/>
          <p:nvPr/>
        </p:nvSpPr>
        <p:spPr>
          <a:xfrm>
            <a:off x="1130300" y="5270500"/>
            <a:ext cx="9207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典型测试用例</a:t>
            </a:r>
            <a:endParaRPr lang="en-US" sz="1600" dirty="0"/>
          </a:p>
        </p:txBody>
      </p:sp>
      <p:graphicFrame>
        <p:nvGraphicFramePr>
          <p:cNvPr id="31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812800" y="5829300"/>
          <a:ext cx="9398000" cy="2806698"/>
        </p:xfrm>
        <a:graphic>
          <a:graphicData uri="http://schemas.openxmlformats.org/drawingml/2006/table">
            <a:tbl>
              <a:tblPr/>
              <a:tblGrid>
                <a:gridCol w="214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7783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测试场景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输入数据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预期结果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实际结果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783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用户登录成功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正确用户名密码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登录成功，跳转首页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通过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783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用户登录失败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错误用户名密码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提示错误信息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通过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783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添加账单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类型、分类、金额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账单添加成功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通过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783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筛选账单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月份、类型条件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返回符合条件数据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通过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783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统计准确性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多笔收支记录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统计数据与记录一致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通过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6" name="Shape 23"/>
          <p:cNvSpPr/>
          <p:nvPr/>
        </p:nvSpPr>
        <p:spPr>
          <a:xfrm>
            <a:off x="10795000" y="2032000"/>
            <a:ext cx="4953000" cy="5384800"/>
          </a:xfrm>
          <a:custGeom>
            <a:avLst/>
            <a:gdLst/>
            <a:ahLst/>
            <a:cxnLst/>
            <a:rect l="l" t="t" r="r" b="b"/>
            <a:pathLst>
              <a:path w="4953000" h="5384800">
                <a:moveTo>
                  <a:pt x="50800" y="0"/>
                </a:moveTo>
                <a:lnTo>
                  <a:pt x="4851414" y="0"/>
                </a:lnTo>
                <a:cubicBezTo>
                  <a:pt x="4907518" y="0"/>
                  <a:pt x="4953000" y="45482"/>
                  <a:pt x="4953000" y="101586"/>
                </a:cubicBezTo>
                <a:lnTo>
                  <a:pt x="4953000" y="5283214"/>
                </a:lnTo>
                <a:cubicBezTo>
                  <a:pt x="4953000" y="5339318"/>
                  <a:pt x="4907518" y="5384800"/>
                  <a:pt x="4851414" y="5384800"/>
                </a:cubicBezTo>
                <a:lnTo>
                  <a:pt x="50800" y="5384800"/>
                </a:lnTo>
                <a:cubicBezTo>
                  <a:pt x="22763" y="5384800"/>
                  <a:pt x="0" y="5362037"/>
                  <a:pt x="0" y="5334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Shape 24"/>
          <p:cNvSpPr/>
          <p:nvPr/>
        </p:nvSpPr>
        <p:spPr>
          <a:xfrm>
            <a:off x="10795000" y="2032000"/>
            <a:ext cx="50800" cy="5384800"/>
          </a:xfrm>
          <a:custGeom>
            <a:avLst/>
            <a:gdLst/>
            <a:ahLst/>
            <a:cxnLst/>
            <a:rect l="l" t="t" r="r" b="b"/>
            <a:pathLst>
              <a:path w="50800" h="5384800">
                <a:moveTo>
                  <a:pt x="50800" y="0"/>
                </a:moveTo>
                <a:lnTo>
                  <a:pt x="50800" y="0"/>
                </a:lnTo>
                <a:lnTo>
                  <a:pt x="50800" y="5384800"/>
                </a:lnTo>
                <a:lnTo>
                  <a:pt x="50800" y="5384800"/>
                </a:lnTo>
                <a:cubicBezTo>
                  <a:pt x="22763" y="5384800"/>
                  <a:pt x="0" y="5362037"/>
                  <a:pt x="0" y="5334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5"/>
          <p:cNvSpPr/>
          <p:nvPr/>
        </p:nvSpPr>
        <p:spPr>
          <a:xfrm>
            <a:off x="11090275" y="23368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11175" y="48171"/>
                </a:moveTo>
                <a:lnTo>
                  <a:pt x="111175" y="72777"/>
                </a:lnTo>
                <a:lnTo>
                  <a:pt x="111423" y="73025"/>
                </a:lnTo>
                <a:cubicBezTo>
                  <a:pt x="114647" y="32147"/>
                  <a:pt x="148828" y="0"/>
                  <a:pt x="190550" y="0"/>
                </a:cubicBezTo>
                <a:cubicBezTo>
                  <a:pt x="200521" y="0"/>
                  <a:pt x="210096" y="1836"/>
                  <a:pt x="218877" y="5209"/>
                </a:cubicBezTo>
                <a:cubicBezTo>
                  <a:pt x="223838" y="7094"/>
                  <a:pt x="224730" y="13395"/>
                  <a:pt x="221010" y="17165"/>
                </a:cubicBezTo>
                <a:lnTo>
                  <a:pt x="177006" y="61168"/>
                </a:lnTo>
                <a:cubicBezTo>
                  <a:pt x="175518" y="62657"/>
                  <a:pt x="174675" y="64691"/>
                  <a:pt x="174675" y="66774"/>
                </a:cubicBezTo>
                <a:lnTo>
                  <a:pt x="174675" y="87313"/>
                </a:lnTo>
                <a:cubicBezTo>
                  <a:pt x="174675" y="91678"/>
                  <a:pt x="178246" y="95250"/>
                  <a:pt x="182612" y="95250"/>
                </a:cubicBezTo>
                <a:lnTo>
                  <a:pt x="203150" y="95250"/>
                </a:lnTo>
                <a:cubicBezTo>
                  <a:pt x="205234" y="95250"/>
                  <a:pt x="207268" y="94407"/>
                  <a:pt x="208756" y="92918"/>
                </a:cubicBezTo>
                <a:lnTo>
                  <a:pt x="252760" y="48915"/>
                </a:lnTo>
                <a:cubicBezTo>
                  <a:pt x="256530" y="45145"/>
                  <a:pt x="262830" y="46087"/>
                  <a:pt x="264716" y="51048"/>
                </a:cubicBezTo>
                <a:cubicBezTo>
                  <a:pt x="268089" y="59829"/>
                  <a:pt x="269925" y="69404"/>
                  <a:pt x="269925" y="79375"/>
                </a:cubicBezTo>
                <a:cubicBezTo>
                  <a:pt x="269925" y="109438"/>
                  <a:pt x="253206" y="135632"/>
                  <a:pt x="228501" y="149076"/>
                </a:cubicBezTo>
                <a:lnTo>
                  <a:pt x="268932" y="189508"/>
                </a:lnTo>
                <a:cubicBezTo>
                  <a:pt x="278209" y="198785"/>
                  <a:pt x="278209" y="213866"/>
                  <a:pt x="268932" y="223193"/>
                </a:cubicBezTo>
                <a:lnTo>
                  <a:pt x="239117" y="253008"/>
                </a:lnTo>
                <a:cubicBezTo>
                  <a:pt x="229840" y="262285"/>
                  <a:pt x="214759" y="262285"/>
                  <a:pt x="205432" y="253008"/>
                </a:cubicBezTo>
                <a:lnTo>
                  <a:pt x="142925" y="190500"/>
                </a:lnTo>
                <a:cubicBezTo>
                  <a:pt x="129332" y="176907"/>
                  <a:pt x="126256" y="156815"/>
                  <a:pt x="133747" y="140246"/>
                </a:cubicBezTo>
                <a:lnTo>
                  <a:pt x="88751" y="95250"/>
                </a:lnTo>
                <a:lnTo>
                  <a:pt x="64145" y="95250"/>
                </a:lnTo>
                <a:cubicBezTo>
                  <a:pt x="58837" y="95250"/>
                  <a:pt x="53876" y="92621"/>
                  <a:pt x="50949" y="88205"/>
                </a:cubicBezTo>
                <a:lnTo>
                  <a:pt x="11609" y="29220"/>
                </a:lnTo>
                <a:cubicBezTo>
                  <a:pt x="9525" y="26095"/>
                  <a:pt x="9922" y="21878"/>
                  <a:pt x="12601" y="19199"/>
                </a:cubicBezTo>
                <a:lnTo>
                  <a:pt x="35123" y="-3324"/>
                </a:lnTo>
                <a:cubicBezTo>
                  <a:pt x="37802" y="-6003"/>
                  <a:pt x="41970" y="-6400"/>
                  <a:pt x="45145" y="-4316"/>
                </a:cubicBezTo>
                <a:lnTo>
                  <a:pt x="104130" y="34975"/>
                </a:lnTo>
                <a:cubicBezTo>
                  <a:pt x="108545" y="37902"/>
                  <a:pt x="111175" y="42863"/>
                  <a:pt x="111175" y="48171"/>
                </a:cubicBezTo>
                <a:close/>
                <a:moveTo>
                  <a:pt x="106958" y="147141"/>
                </a:moveTo>
                <a:cubicBezTo>
                  <a:pt x="103832" y="165497"/>
                  <a:pt x="108148" y="184894"/>
                  <a:pt x="120055" y="200422"/>
                </a:cubicBezTo>
                <a:lnTo>
                  <a:pt x="72926" y="247501"/>
                </a:lnTo>
                <a:cubicBezTo>
                  <a:pt x="58986" y="261441"/>
                  <a:pt x="36364" y="261441"/>
                  <a:pt x="22423" y="247501"/>
                </a:cubicBezTo>
                <a:cubicBezTo>
                  <a:pt x="8483" y="233561"/>
                  <a:pt x="8483" y="210939"/>
                  <a:pt x="22423" y="196999"/>
                </a:cubicBezTo>
                <a:lnTo>
                  <a:pt x="89595" y="129828"/>
                </a:lnTo>
                <a:lnTo>
                  <a:pt x="106958" y="147191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6"/>
          <p:cNvSpPr/>
          <p:nvPr/>
        </p:nvSpPr>
        <p:spPr>
          <a:xfrm>
            <a:off x="11391900" y="2286000"/>
            <a:ext cx="4229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测试工具</a:t>
            </a: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11074400" y="2844800"/>
            <a:ext cx="4419600" cy="965200"/>
          </a:xfrm>
          <a:custGeom>
            <a:avLst/>
            <a:gdLst/>
            <a:ahLst/>
            <a:cxnLst/>
            <a:rect l="l" t="t" r="r" b="b"/>
            <a:pathLst>
              <a:path w="4419600" h="965200">
                <a:moveTo>
                  <a:pt x="101597" y="0"/>
                </a:moveTo>
                <a:lnTo>
                  <a:pt x="4318003" y="0"/>
                </a:lnTo>
                <a:cubicBezTo>
                  <a:pt x="4374113" y="0"/>
                  <a:pt x="4419600" y="45487"/>
                  <a:pt x="4419600" y="101597"/>
                </a:cubicBezTo>
                <a:lnTo>
                  <a:pt x="4419600" y="863603"/>
                </a:lnTo>
                <a:cubicBezTo>
                  <a:pt x="4419600" y="919713"/>
                  <a:pt x="4374113" y="965200"/>
                  <a:pt x="43180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8"/>
          <p:cNvSpPr/>
          <p:nvPr/>
        </p:nvSpPr>
        <p:spPr>
          <a:xfrm>
            <a:off x="11226800" y="2997200"/>
            <a:ext cx="421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Postman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11226800" y="3352800"/>
            <a:ext cx="421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API接口测试与调试</a:t>
            </a: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>
            <a:off x="11074400" y="3962400"/>
            <a:ext cx="4419600" cy="965200"/>
          </a:xfrm>
          <a:custGeom>
            <a:avLst/>
            <a:gdLst/>
            <a:ahLst/>
            <a:cxnLst/>
            <a:rect l="l" t="t" r="r" b="b"/>
            <a:pathLst>
              <a:path w="4419600" h="965200">
                <a:moveTo>
                  <a:pt x="101597" y="0"/>
                </a:moveTo>
                <a:lnTo>
                  <a:pt x="4318003" y="0"/>
                </a:lnTo>
                <a:cubicBezTo>
                  <a:pt x="4374113" y="0"/>
                  <a:pt x="4419600" y="45487"/>
                  <a:pt x="4419600" y="101597"/>
                </a:cubicBezTo>
                <a:lnTo>
                  <a:pt x="4419600" y="863603"/>
                </a:lnTo>
                <a:cubicBezTo>
                  <a:pt x="4419600" y="919713"/>
                  <a:pt x="4374113" y="965200"/>
                  <a:pt x="43180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4" name="Text 31"/>
          <p:cNvSpPr/>
          <p:nvPr/>
        </p:nvSpPr>
        <p:spPr>
          <a:xfrm>
            <a:off x="11226800" y="4114800"/>
            <a:ext cx="421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Chrome DevTools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11226800" y="4470400"/>
            <a:ext cx="421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前端页面调试与性能分析</a:t>
            </a:r>
            <a:endParaRPr lang="en-US" sz="1600" dirty="0"/>
          </a:p>
        </p:txBody>
      </p:sp>
      <p:sp>
        <p:nvSpPr>
          <p:cNvPr id="36" name="Shape 33"/>
          <p:cNvSpPr/>
          <p:nvPr/>
        </p:nvSpPr>
        <p:spPr>
          <a:xfrm>
            <a:off x="11074400" y="5080000"/>
            <a:ext cx="4419600" cy="965200"/>
          </a:xfrm>
          <a:custGeom>
            <a:avLst/>
            <a:gdLst/>
            <a:ahLst/>
            <a:cxnLst/>
            <a:rect l="l" t="t" r="r" b="b"/>
            <a:pathLst>
              <a:path w="4419600" h="965200">
                <a:moveTo>
                  <a:pt x="101597" y="0"/>
                </a:moveTo>
                <a:lnTo>
                  <a:pt x="4318003" y="0"/>
                </a:lnTo>
                <a:cubicBezTo>
                  <a:pt x="4374113" y="0"/>
                  <a:pt x="4419600" y="45487"/>
                  <a:pt x="4419600" y="101597"/>
                </a:cubicBezTo>
                <a:lnTo>
                  <a:pt x="4419600" y="863603"/>
                </a:lnTo>
                <a:cubicBezTo>
                  <a:pt x="4419600" y="919713"/>
                  <a:pt x="4374113" y="965200"/>
                  <a:pt x="43180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Text 34"/>
          <p:cNvSpPr/>
          <p:nvPr/>
        </p:nvSpPr>
        <p:spPr>
          <a:xfrm>
            <a:off x="11226800" y="5232400"/>
            <a:ext cx="421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VS Code Debugger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11226800" y="5588000"/>
            <a:ext cx="421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后端代码断点调试</a:t>
            </a:r>
            <a:endParaRPr lang="en-US" sz="1600" dirty="0"/>
          </a:p>
        </p:txBody>
      </p:sp>
      <p:sp>
        <p:nvSpPr>
          <p:cNvPr id="39" name="Shape 36"/>
          <p:cNvSpPr/>
          <p:nvPr/>
        </p:nvSpPr>
        <p:spPr>
          <a:xfrm>
            <a:off x="11074400" y="6197600"/>
            <a:ext cx="4419600" cy="965200"/>
          </a:xfrm>
          <a:custGeom>
            <a:avLst/>
            <a:gdLst/>
            <a:ahLst/>
            <a:cxnLst/>
            <a:rect l="l" t="t" r="r" b="b"/>
            <a:pathLst>
              <a:path w="4419600" h="965200">
                <a:moveTo>
                  <a:pt x="101597" y="0"/>
                </a:moveTo>
                <a:lnTo>
                  <a:pt x="4318003" y="0"/>
                </a:lnTo>
                <a:cubicBezTo>
                  <a:pt x="4374113" y="0"/>
                  <a:pt x="4419600" y="45487"/>
                  <a:pt x="4419600" y="101597"/>
                </a:cubicBezTo>
                <a:lnTo>
                  <a:pt x="4419600" y="863603"/>
                </a:lnTo>
                <a:cubicBezTo>
                  <a:pt x="4419600" y="919713"/>
                  <a:pt x="4374113" y="965200"/>
                  <a:pt x="43180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0" name="Text 37"/>
          <p:cNvSpPr/>
          <p:nvPr/>
        </p:nvSpPr>
        <p:spPr>
          <a:xfrm>
            <a:off x="11226800" y="6350000"/>
            <a:ext cx="421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SQLite Browser</a:t>
            </a:r>
            <a:endParaRPr lang="en-US" sz="1600" dirty="0"/>
          </a:p>
        </p:txBody>
      </p:sp>
      <p:sp>
        <p:nvSpPr>
          <p:cNvPr id="41" name="Text 38"/>
          <p:cNvSpPr/>
          <p:nvPr/>
        </p:nvSpPr>
        <p:spPr>
          <a:xfrm>
            <a:off x="11226800" y="6705600"/>
            <a:ext cx="421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数据库可视化管理与查询</a:t>
            </a:r>
            <a:endParaRPr lang="en-US" sz="1600" dirty="0"/>
          </a:p>
        </p:txBody>
      </p:sp>
      <p:sp>
        <p:nvSpPr>
          <p:cNvPr id="42" name="Shape 39"/>
          <p:cNvSpPr/>
          <p:nvPr/>
        </p:nvSpPr>
        <p:spPr>
          <a:xfrm>
            <a:off x="10795000" y="7620000"/>
            <a:ext cx="4953000" cy="1270000"/>
          </a:xfrm>
          <a:custGeom>
            <a:avLst/>
            <a:gdLst/>
            <a:ahLst/>
            <a:cxnLst/>
            <a:rect l="l" t="t" r="r" b="b"/>
            <a:pathLst>
              <a:path w="4953000" h="1270000">
                <a:moveTo>
                  <a:pt x="50800" y="0"/>
                </a:moveTo>
                <a:lnTo>
                  <a:pt x="4851400" y="0"/>
                </a:lnTo>
                <a:cubicBezTo>
                  <a:pt x="4907475" y="0"/>
                  <a:pt x="4953000" y="45525"/>
                  <a:pt x="4953000" y="101600"/>
                </a:cubicBezTo>
                <a:lnTo>
                  <a:pt x="4953000" y="1168400"/>
                </a:lnTo>
                <a:cubicBezTo>
                  <a:pt x="4953000" y="1224475"/>
                  <a:pt x="4907475" y="1270000"/>
                  <a:pt x="4851400" y="1270000"/>
                </a:cubicBezTo>
                <a:lnTo>
                  <a:pt x="50800" y="1270000"/>
                </a:lnTo>
                <a:cubicBezTo>
                  <a:pt x="22763" y="1270000"/>
                  <a:pt x="0" y="1247237"/>
                  <a:pt x="0" y="1219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Shape 40"/>
          <p:cNvSpPr/>
          <p:nvPr/>
        </p:nvSpPr>
        <p:spPr>
          <a:xfrm>
            <a:off x="10795000" y="7620000"/>
            <a:ext cx="50800" cy="1270000"/>
          </a:xfrm>
          <a:custGeom>
            <a:avLst/>
            <a:gdLst/>
            <a:ahLst/>
            <a:cxnLst/>
            <a:rect l="l" t="t" r="r" b="b"/>
            <a:pathLst>
              <a:path w="50800" h="1270000">
                <a:moveTo>
                  <a:pt x="50800" y="0"/>
                </a:moveTo>
                <a:lnTo>
                  <a:pt x="50800" y="0"/>
                </a:lnTo>
                <a:lnTo>
                  <a:pt x="50800" y="1270000"/>
                </a:lnTo>
                <a:lnTo>
                  <a:pt x="50800" y="1270000"/>
                </a:lnTo>
                <a:cubicBezTo>
                  <a:pt x="22763" y="1270000"/>
                  <a:pt x="0" y="1247237"/>
                  <a:pt x="0" y="1219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Shape 41"/>
          <p:cNvSpPr/>
          <p:nvPr/>
        </p:nvSpPr>
        <p:spPr>
          <a:xfrm>
            <a:off x="11137900" y="81280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123974" y="33139"/>
                </a:moveTo>
                <a:cubicBezTo>
                  <a:pt x="129133" y="26045"/>
                  <a:pt x="127546" y="16123"/>
                  <a:pt x="120452" y="10964"/>
                </a:cubicBezTo>
                <a:cubicBezTo>
                  <a:pt x="113357" y="5804"/>
                  <a:pt x="103436" y="7392"/>
                  <a:pt x="98276" y="14486"/>
                </a:cubicBezTo>
                <a:lnTo>
                  <a:pt x="45690" y="86767"/>
                </a:lnTo>
                <a:lnTo>
                  <a:pt x="27087" y="68163"/>
                </a:lnTo>
                <a:cubicBezTo>
                  <a:pt x="20886" y="61962"/>
                  <a:pt x="10815" y="61962"/>
                  <a:pt x="4614" y="68163"/>
                </a:cubicBezTo>
                <a:cubicBezTo>
                  <a:pt x="-1587" y="74364"/>
                  <a:pt x="-1587" y="84435"/>
                  <a:pt x="4614" y="90636"/>
                </a:cubicBezTo>
                <a:lnTo>
                  <a:pt x="36364" y="122386"/>
                </a:lnTo>
                <a:cubicBezTo>
                  <a:pt x="39638" y="125661"/>
                  <a:pt x="44202" y="127347"/>
                  <a:pt x="48816" y="127000"/>
                </a:cubicBezTo>
                <a:cubicBezTo>
                  <a:pt x="53429" y="126653"/>
                  <a:pt x="57696" y="124271"/>
                  <a:pt x="60424" y="120501"/>
                </a:cubicBezTo>
                <a:lnTo>
                  <a:pt x="123924" y="33189"/>
                </a:lnTo>
                <a:close/>
                <a:moveTo>
                  <a:pt x="187474" y="100608"/>
                </a:moveTo>
                <a:cubicBezTo>
                  <a:pt x="192633" y="93514"/>
                  <a:pt x="191046" y="83592"/>
                  <a:pt x="183952" y="78432"/>
                </a:cubicBezTo>
                <a:cubicBezTo>
                  <a:pt x="176857" y="73273"/>
                  <a:pt x="166936" y="74861"/>
                  <a:pt x="161776" y="81955"/>
                </a:cubicBezTo>
                <a:lnTo>
                  <a:pt x="77440" y="197892"/>
                </a:lnTo>
                <a:lnTo>
                  <a:pt x="42962" y="163413"/>
                </a:lnTo>
                <a:cubicBezTo>
                  <a:pt x="36761" y="157212"/>
                  <a:pt x="26690" y="157212"/>
                  <a:pt x="20489" y="163413"/>
                </a:cubicBezTo>
                <a:cubicBezTo>
                  <a:pt x="14287" y="169614"/>
                  <a:pt x="14287" y="179685"/>
                  <a:pt x="20489" y="185886"/>
                </a:cubicBezTo>
                <a:lnTo>
                  <a:pt x="68114" y="233511"/>
                </a:lnTo>
                <a:cubicBezTo>
                  <a:pt x="71388" y="236786"/>
                  <a:pt x="75952" y="238472"/>
                  <a:pt x="80566" y="238125"/>
                </a:cubicBezTo>
                <a:cubicBezTo>
                  <a:pt x="85179" y="237778"/>
                  <a:pt x="89446" y="235396"/>
                  <a:pt x="92174" y="231626"/>
                </a:cubicBezTo>
                <a:lnTo>
                  <a:pt x="187424" y="100657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Text 42"/>
          <p:cNvSpPr/>
          <p:nvPr/>
        </p:nvSpPr>
        <p:spPr>
          <a:xfrm>
            <a:off x="11544300" y="7874000"/>
            <a:ext cx="1117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测试覆盖率</a:t>
            </a:r>
            <a:endParaRPr lang="en-US" sz="1600" dirty="0"/>
          </a:p>
        </p:txBody>
      </p:sp>
      <p:sp>
        <p:nvSpPr>
          <p:cNvPr id="46" name="Text 43"/>
          <p:cNvSpPr/>
          <p:nvPr/>
        </p:nvSpPr>
        <p:spPr>
          <a:xfrm>
            <a:off x="11544300" y="8229600"/>
            <a:ext cx="1168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95%+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43850" y="554812"/>
            <a:ext cx="355080" cy="44385"/>
          </a:xfrm>
          <a:custGeom>
            <a:avLst/>
            <a:gdLst/>
            <a:ahLst/>
            <a:cxnLst/>
            <a:rect l="l" t="t" r="r" b="b"/>
            <a:pathLst>
              <a:path w="355080" h="44385">
                <a:moveTo>
                  <a:pt x="0" y="0"/>
                </a:moveTo>
                <a:lnTo>
                  <a:pt x="355080" y="0"/>
                </a:lnTo>
                <a:lnTo>
                  <a:pt x="355080" y="44385"/>
                </a:lnTo>
                <a:lnTo>
                  <a:pt x="0" y="44385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932085" y="443850"/>
            <a:ext cx="1364838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b="1" kern="0" spc="7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DEPLOYMENT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43850" y="798930"/>
            <a:ext cx="15568033" cy="44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145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项目部署与启动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43850" y="1287165"/>
            <a:ext cx="15457070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本地部署方案与一键启动脚本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66042" y="1775399"/>
            <a:ext cx="10042102" cy="4560557"/>
          </a:xfrm>
          <a:custGeom>
            <a:avLst/>
            <a:gdLst/>
            <a:ahLst/>
            <a:cxnLst/>
            <a:rect l="l" t="t" r="r" b="b"/>
            <a:pathLst>
              <a:path w="10042102" h="4560557">
                <a:moveTo>
                  <a:pt x="44385" y="0"/>
                </a:moveTo>
                <a:lnTo>
                  <a:pt x="9953354" y="0"/>
                </a:lnTo>
                <a:cubicBezTo>
                  <a:pt x="10002368" y="0"/>
                  <a:pt x="10042102" y="39734"/>
                  <a:pt x="10042102" y="88748"/>
                </a:cubicBezTo>
                <a:lnTo>
                  <a:pt x="10042102" y="4471809"/>
                </a:lnTo>
                <a:cubicBezTo>
                  <a:pt x="10042102" y="4520823"/>
                  <a:pt x="10002368" y="4560557"/>
                  <a:pt x="9953354" y="4560557"/>
                </a:cubicBezTo>
                <a:lnTo>
                  <a:pt x="44385" y="4560557"/>
                </a:lnTo>
                <a:cubicBezTo>
                  <a:pt x="19872" y="4560557"/>
                  <a:pt x="0" y="4540685"/>
                  <a:pt x="0" y="4516172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466042" y="1775399"/>
            <a:ext cx="44385" cy="4560557"/>
          </a:xfrm>
          <a:custGeom>
            <a:avLst/>
            <a:gdLst/>
            <a:ahLst/>
            <a:cxnLst/>
            <a:rect l="l" t="t" r="r" b="b"/>
            <a:pathLst>
              <a:path w="44385" h="4560557">
                <a:moveTo>
                  <a:pt x="44385" y="0"/>
                </a:moveTo>
                <a:lnTo>
                  <a:pt x="44385" y="0"/>
                </a:lnTo>
                <a:lnTo>
                  <a:pt x="44385" y="4560557"/>
                </a:lnTo>
                <a:lnTo>
                  <a:pt x="44385" y="4560557"/>
                </a:lnTo>
                <a:cubicBezTo>
                  <a:pt x="19872" y="4560557"/>
                  <a:pt x="0" y="4540685"/>
                  <a:pt x="0" y="4516172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37900" y="2041709"/>
            <a:ext cx="221925" cy="221925"/>
          </a:xfrm>
          <a:custGeom>
            <a:avLst/>
            <a:gdLst/>
            <a:ahLst/>
            <a:cxnLst/>
            <a:rect l="l" t="t" r="r" b="b"/>
            <a:pathLst>
              <a:path w="221925" h="221925">
                <a:moveTo>
                  <a:pt x="55481" y="138703"/>
                </a:moveTo>
                <a:lnTo>
                  <a:pt x="10619" y="138703"/>
                </a:lnTo>
                <a:cubicBezTo>
                  <a:pt x="-173" y="138703"/>
                  <a:pt x="-6805" y="126957"/>
                  <a:pt x="-1257" y="117681"/>
                </a:cubicBezTo>
                <a:lnTo>
                  <a:pt x="21672" y="79451"/>
                </a:lnTo>
                <a:cubicBezTo>
                  <a:pt x="25443" y="73166"/>
                  <a:pt x="32205" y="69352"/>
                  <a:pt x="39530" y="69352"/>
                </a:cubicBezTo>
                <a:lnTo>
                  <a:pt x="80708" y="69352"/>
                </a:lnTo>
                <a:cubicBezTo>
                  <a:pt x="113693" y="13480"/>
                  <a:pt x="162889" y="10663"/>
                  <a:pt x="195788" y="15474"/>
                </a:cubicBezTo>
                <a:cubicBezTo>
                  <a:pt x="201336" y="16298"/>
                  <a:pt x="205671" y="20632"/>
                  <a:pt x="206451" y="26137"/>
                </a:cubicBezTo>
                <a:cubicBezTo>
                  <a:pt x="211262" y="59035"/>
                  <a:pt x="208445" y="108232"/>
                  <a:pt x="152573" y="141217"/>
                </a:cubicBezTo>
                <a:lnTo>
                  <a:pt x="152573" y="182395"/>
                </a:lnTo>
                <a:cubicBezTo>
                  <a:pt x="152573" y="189720"/>
                  <a:pt x="148759" y="196482"/>
                  <a:pt x="142474" y="200253"/>
                </a:cubicBezTo>
                <a:lnTo>
                  <a:pt x="104244" y="223182"/>
                </a:lnTo>
                <a:cubicBezTo>
                  <a:pt x="95012" y="228730"/>
                  <a:pt x="83222" y="222055"/>
                  <a:pt x="83222" y="211305"/>
                </a:cubicBezTo>
                <a:lnTo>
                  <a:pt x="83222" y="166444"/>
                </a:lnTo>
                <a:cubicBezTo>
                  <a:pt x="83222" y="151143"/>
                  <a:pt x="70782" y="138703"/>
                  <a:pt x="55481" y="138703"/>
                </a:cubicBezTo>
                <a:lnTo>
                  <a:pt x="55438" y="138703"/>
                </a:lnTo>
                <a:close/>
                <a:moveTo>
                  <a:pt x="173379" y="69352"/>
                </a:moveTo>
                <a:cubicBezTo>
                  <a:pt x="173379" y="57869"/>
                  <a:pt x="164056" y="48546"/>
                  <a:pt x="152573" y="48546"/>
                </a:cubicBezTo>
                <a:cubicBezTo>
                  <a:pt x="141091" y="48546"/>
                  <a:pt x="131768" y="57869"/>
                  <a:pt x="131768" y="69352"/>
                </a:cubicBezTo>
                <a:cubicBezTo>
                  <a:pt x="131768" y="80834"/>
                  <a:pt x="141091" y="90157"/>
                  <a:pt x="152573" y="90157"/>
                </a:cubicBezTo>
                <a:cubicBezTo>
                  <a:pt x="164056" y="90157"/>
                  <a:pt x="173379" y="80834"/>
                  <a:pt x="173379" y="69352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987566" y="1997324"/>
            <a:ext cx="9409616" cy="3106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4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本地部署流程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10160" y="2485559"/>
            <a:ext cx="4793578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环境准备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10160" y="2840639"/>
            <a:ext cx="4704808" cy="932085"/>
          </a:xfrm>
          <a:custGeom>
            <a:avLst/>
            <a:gdLst/>
            <a:ahLst/>
            <a:cxnLst/>
            <a:rect l="l" t="t" r="r" b="b"/>
            <a:pathLst>
              <a:path w="4704808" h="932085">
                <a:moveTo>
                  <a:pt x="88772" y="0"/>
                </a:moveTo>
                <a:lnTo>
                  <a:pt x="4616036" y="0"/>
                </a:lnTo>
                <a:cubicBezTo>
                  <a:pt x="4665064" y="0"/>
                  <a:pt x="4704808" y="39744"/>
                  <a:pt x="4704808" y="88772"/>
                </a:cubicBezTo>
                <a:lnTo>
                  <a:pt x="4704808" y="843313"/>
                </a:lnTo>
                <a:cubicBezTo>
                  <a:pt x="4704808" y="892340"/>
                  <a:pt x="4665064" y="932085"/>
                  <a:pt x="4616036" y="932085"/>
                </a:cubicBezTo>
                <a:lnTo>
                  <a:pt x="88772" y="932085"/>
                </a:lnTo>
                <a:cubicBezTo>
                  <a:pt x="39744" y="932085"/>
                  <a:pt x="0" y="892340"/>
                  <a:pt x="0" y="843313"/>
                </a:cubicBezTo>
                <a:lnTo>
                  <a:pt x="0" y="88772"/>
                </a:lnTo>
                <a:cubicBezTo>
                  <a:pt x="0" y="39777"/>
                  <a:pt x="39777" y="0"/>
                  <a:pt x="88772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843315" y="2973794"/>
            <a:ext cx="4516172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安装Node.js (16+)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43315" y="3195719"/>
            <a:ext cx="4516172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 --version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843315" y="3417644"/>
            <a:ext cx="4516172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npm --version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588347" y="2485559"/>
            <a:ext cx="4793578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克隆项目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588347" y="2840639"/>
            <a:ext cx="4704808" cy="710160"/>
          </a:xfrm>
          <a:custGeom>
            <a:avLst/>
            <a:gdLst/>
            <a:ahLst/>
            <a:cxnLst/>
            <a:rect l="l" t="t" r="r" b="b"/>
            <a:pathLst>
              <a:path w="4704808" h="710160">
                <a:moveTo>
                  <a:pt x="88770" y="0"/>
                </a:moveTo>
                <a:lnTo>
                  <a:pt x="4616038" y="0"/>
                </a:lnTo>
                <a:cubicBezTo>
                  <a:pt x="4665065" y="0"/>
                  <a:pt x="4704808" y="39744"/>
                  <a:pt x="4704808" y="88770"/>
                </a:cubicBezTo>
                <a:lnTo>
                  <a:pt x="4704808" y="621390"/>
                </a:lnTo>
                <a:cubicBezTo>
                  <a:pt x="4704808" y="670416"/>
                  <a:pt x="4665065" y="710160"/>
                  <a:pt x="4616038" y="710160"/>
                </a:cubicBezTo>
                <a:lnTo>
                  <a:pt x="88770" y="710160"/>
                </a:lnTo>
                <a:cubicBezTo>
                  <a:pt x="39744" y="710160"/>
                  <a:pt x="0" y="670416"/>
                  <a:pt x="0" y="621390"/>
                </a:cubicBezTo>
                <a:lnTo>
                  <a:pt x="0" y="88770"/>
                </a:lnTo>
                <a:cubicBezTo>
                  <a:pt x="0" y="39776"/>
                  <a:pt x="39776" y="0"/>
                  <a:pt x="88770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5721502" y="2973794"/>
            <a:ext cx="4516172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 clone [项目地址]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721502" y="3195719"/>
            <a:ext cx="4516172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cd revenue-management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10160" y="3950263"/>
            <a:ext cx="4793578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安装依赖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10160" y="4305343"/>
            <a:ext cx="4704808" cy="932085"/>
          </a:xfrm>
          <a:custGeom>
            <a:avLst/>
            <a:gdLst/>
            <a:ahLst/>
            <a:cxnLst/>
            <a:rect l="l" t="t" r="r" b="b"/>
            <a:pathLst>
              <a:path w="4704808" h="932085">
                <a:moveTo>
                  <a:pt x="88772" y="0"/>
                </a:moveTo>
                <a:lnTo>
                  <a:pt x="4616036" y="0"/>
                </a:lnTo>
                <a:cubicBezTo>
                  <a:pt x="4665064" y="0"/>
                  <a:pt x="4704808" y="39744"/>
                  <a:pt x="4704808" y="88772"/>
                </a:cubicBezTo>
                <a:lnTo>
                  <a:pt x="4704808" y="843313"/>
                </a:lnTo>
                <a:cubicBezTo>
                  <a:pt x="4704808" y="892340"/>
                  <a:pt x="4665064" y="932085"/>
                  <a:pt x="4616036" y="932085"/>
                </a:cubicBezTo>
                <a:lnTo>
                  <a:pt x="88772" y="932085"/>
                </a:lnTo>
                <a:cubicBezTo>
                  <a:pt x="39744" y="932085"/>
                  <a:pt x="0" y="892340"/>
                  <a:pt x="0" y="843313"/>
                </a:cubicBezTo>
                <a:lnTo>
                  <a:pt x="0" y="88772"/>
                </a:lnTo>
                <a:cubicBezTo>
                  <a:pt x="0" y="39777"/>
                  <a:pt x="39777" y="0"/>
                  <a:pt x="88772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Text 19"/>
          <p:cNvSpPr/>
          <p:nvPr/>
        </p:nvSpPr>
        <p:spPr>
          <a:xfrm>
            <a:off x="843315" y="4438498"/>
            <a:ext cx="4516172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前端依赖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843315" y="4660423"/>
            <a:ext cx="4516172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cd frontend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843315" y="4882348"/>
            <a:ext cx="4516172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npm install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588347" y="3950263"/>
            <a:ext cx="4793578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 启动服务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588347" y="4305343"/>
            <a:ext cx="4704808" cy="932085"/>
          </a:xfrm>
          <a:custGeom>
            <a:avLst/>
            <a:gdLst/>
            <a:ahLst/>
            <a:cxnLst/>
            <a:rect l="l" t="t" r="r" b="b"/>
            <a:pathLst>
              <a:path w="4704808" h="932085">
                <a:moveTo>
                  <a:pt x="88772" y="0"/>
                </a:moveTo>
                <a:lnTo>
                  <a:pt x="4616036" y="0"/>
                </a:lnTo>
                <a:cubicBezTo>
                  <a:pt x="4665064" y="0"/>
                  <a:pt x="4704808" y="39744"/>
                  <a:pt x="4704808" y="88772"/>
                </a:cubicBezTo>
                <a:lnTo>
                  <a:pt x="4704808" y="843313"/>
                </a:lnTo>
                <a:cubicBezTo>
                  <a:pt x="4704808" y="892340"/>
                  <a:pt x="4665064" y="932085"/>
                  <a:pt x="4616036" y="932085"/>
                </a:cubicBezTo>
                <a:lnTo>
                  <a:pt x="88772" y="932085"/>
                </a:lnTo>
                <a:cubicBezTo>
                  <a:pt x="39744" y="932085"/>
                  <a:pt x="0" y="892340"/>
                  <a:pt x="0" y="843313"/>
                </a:cubicBezTo>
                <a:lnTo>
                  <a:pt x="0" y="88772"/>
                </a:lnTo>
                <a:cubicBezTo>
                  <a:pt x="0" y="39777"/>
                  <a:pt x="39777" y="0"/>
                  <a:pt x="88772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5721502" y="4438498"/>
            <a:ext cx="4516172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一键启动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5721502" y="4660423"/>
            <a:ext cx="4516172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chmod +x start.sh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721502" y="4882348"/>
            <a:ext cx="4516172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./start.sh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66042" y="6513670"/>
            <a:ext cx="10042102" cy="3506414"/>
          </a:xfrm>
          <a:custGeom>
            <a:avLst/>
            <a:gdLst/>
            <a:ahLst/>
            <a:cxnLst/>
            <a:rect l="l" t="t" r="r" b="b"/>
            <a:pathLst>
              <a:path w="10042102" h="3506414">
                <a:moveTo>
                  <a:pt x="44385" y="0"/>
                </a:moveTo>
                <a:lnTo>
                  <a:pt x="9953320" y="0"/>
                </a:lnTo>
                <a:cubicBezTo>
                  <a:pt x="10002353" y="0"/>
                  <a:pt x="10042102" y="39749"/>
                  <a:pt x="10042102" y="88782"/>
                </a:cubicBezTo>
                <a:lnTo>
                  <a:pt x="10042102" y="3417631"/>
                </a:lnTo>
                <a:cubicBezTo>
                  <a:pt x="10042102" y="3466664"/>
                  <a:pt x="10002353" y="3506414"/>
                  <a:pt x="9953320" y="3506414"/>
                </a:cubicBezTo>
                <a:lnTo>
                  <a:pt x="44385" y="3506414"/>
                </a:lnTo>
                <a:cubicBezTo>
                  <a:pt x="19872" y="3506414"/>
                  <a:pt x="0" y="3486542"/>
                  <a:pt x="0" y="3462029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Shape 28"/>
          <p:cNvSpPr/>
          <p:nvPr/>
        </p:nvSpPr>
        <p:spPr>
          <a:xfrm>
            <a:off x="466042" y="6513670"/>
            <a:ext cx="44385" cy="3506414"/>
          </a:xfrm>
          <a:custGeom>
            <a:avLst/>
            <a:gdLst/>
            <a:ahLst/>
            <a:cxnLst/>
            <a:rect l="l" t="t" r="r" b="b"/>
            <a:pathLst>
              <a:path w="44385" h="3506414">
                <a:moveTo>
                  <a:pt x="44385" y="0"/>
                </a:moveTo>
                <a:lnTo>
                  <a:pt x="44385" y="0"/>
                </a:lnTo>
                <a:lnTo>
                  <a:pt x="44385" y="3506414"/>
                </a:lnTo>
                <a:lnTo>
                  <a:pt x="44385" y="3506414"/>
                </a:lnTo>
                <a:cubicBezTo>
                  <a:pt x="19872" y="3506414"/>
                  <a:pt x="0" y="3486542"/>
                  <a:pt x="0" y="3462029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Shape 29"/>
          <p:cNvSpPr/>
          <p:nvPr/>
        </p:nvSpPr>
        <p:spPr>
          <a:xfrm>
            <a:off x="765641" y="6779980"/>
            <a:ext cx="166444" cy="221925"/>
          </a:xfrm>
          <a:custGeom>
            <a:avLst/>
            <a:gdLst/>
            <a:ahLst/>
            <a:cxnLst/>
            <a:rect l="l" t="t" r="r" b="b"/>
            <a:pathLst>
              <a:path w="166444" h="221925">
                <a:moveTo>
                  <a:pt x="0" y="27741"/>
                </a:moveTo>
                <a:cubicBezTo>
                  <a:pt x="0" y="12440"/>
                  <a:pt x="12440" y="0"/>
                  <a:pt x="27741" y="0"/>
                </a:cubicBezTo>
                <a:lnTo>
                  <a:pt x="92541" y="0"/>
                </a:lnTo>
                <a:cubicBezTo>
                  <a:pt x="99910" y="0"/>
                  <a:pt x="106975" y="2904"/>
                  <a:pt x="112176" y="8105"/>
                </a:cubicBezTo>
                <a:lnTo>
                  <a:pt x="158338" y="54311"/>
                </a:lnTo>
                <a:cubicBezTo>
                  <a:pt x="163540" y="59512"/>
                  <a:pt x="166444" y="66577"/>
                  <a:pt x="166444" y="73946"/>
                </a:cubicBezTo>
                <a:lnTo>
                  <a:pt x="166444" y="194184"/>
                </a:lnTo>
                <a:cubicBezTo>
                  <a:pt x="166444" y="209485"/>
                  <a:pt x="154004" y="221925"/>
                  <a:pt x="138703" y="221925"/>
                </a:cubicBezTo>
                <a:lnTo>
                  <a:pt x="27741" y="221925"/>
                </a:lnTo>
                <a:cubicBezTo>
                  <a:pt x="12440" y="221925"/>
                  <a:pt x="0" y="209485"/>
                  <a:pt x="0" y="194184"/>
                </a:cubicBezTo>
                <a:lnTo>
                  <a:pt x="0" y="27741"/>
                </a:lnTo>
                <a:close/>
                <a:moveTo>
                  <a:pt x="90157" y="25357"/>
                </a:moveTo>
                <a:lnTo>
                  <a:pt x="90157" y="65884"/>
                </a:lnTo>
                <a:cubicBezTo>
                  <a:pt x="90157" y="71649"/>
                  <a:pt x="94795" y="76287"/>
                  <a:pt x="100560" y="76287"/>
                </a:cubicBezTo>
                <a:lnTo>
                  <a:pt x="141087" y="76287"/>
                </a:lnTo>
                <a:lnTo>
                  <a:pt x="90157" y="25357"/>
                </a:lnTo>
                <a:close/>
                <a:moveTo>
                  <a:pt x="66838" y="128127"/>
                </a:moveTo>
                <a:cubicBezTo>
                  <a:pt x="70565" y="123749"/>
                  <a:pt x="70088" y="117204"/>
                  <a:pt x="65711" y="113476"/>
                </a:cubicBezTo>
                <a:cubicBezTo>
                  <a:pt x="61333" y="109749"/>
                  <a:pt x="54788" y="110226"/>
                  <a:pt x="51060" y="114603"/>
                </a:cubicBezTo>
                <a:lnTo>
                  <a:pt x="30255" y="138876"/>
                </a:lnTo>
                <a:cubicBezTo>
                  <a:pt x="26917" y="142777"/>
                  <a:pt x="26917" y="148499"/>
                  <a:pt x="30255" y="152400"/>
                </a:cubicBezTo>
                <a:lnTo>
                  <a:pt x="51060" y="176673"/>
                </a:lnTo>
                <a:cubicBezTo>
                  <a:pt x="54788" y="181051"/>
                  <a:pt x="61376" y="181528"/>
                  <a:pt x="65711" y="177800"/>
                </a:cubicBezTo>
                <a:cubicBezTo>
                  <a:pt x="70045" y="174072"/>
                  <a:pt x="70565" y="167484"/>
                  <a:pt x="66838" y="163149"/>
                </a:cubicBezTo>
                <a:lnTo>
                  <a:pt x="51840" y="145638"/>
                </a:lnTo>
                <a:lnTo>
                  <a:pt x="66838" y="128127"/>
                </a:lnTo>
                <a:close/>
                <a:moveTo>
                  <a:pt x="115384" y="114603"/>
                </a:moveTo>
                <a:cubicBezTo>
                  <a:pt x="111656" y="110226"/>
                  <a:pt x="105068" y="109749"/>
                  <a:pt x="100733" y="113476"/>
                </a:cubicBezTo>
                <a:cubicBezTo>
                  <a:pt x="96399" y="117204"/>
                  <a:pt x="95878" y="123792"/>
                  <a:pt x="99606" y="128127"/>
                </a:cubicBezTo>
                <a:lnTo>
                  <a:pt x="114603" y="145638"/>
                </a:lnTo>
                <a:lnTo>
                  <a:pt x="99606" y="163149"/>
                </a:lnTo>
                <a:cubicBezTo>
                  <a:pt x="95878" y="167527"/>
                  <a:pt x="96355" y="174072"/>
                  <a:pt x="100733" y="177800"/>
                </a:cubicBezTo>
                <a:cubicBezTo>
                  <a:pt x="105111" y="181528"/>
                  <a:pt x="111656" y="181051"/>
                  <a:pt x="115384" y="176673"/>
                </a:cubicBezTo>
                <a:lnTo>
                  <a:pt x="136189" y="152400"/>
                </a:lnTo>
                <a:cubicBezTo>
                  <a:pt x="139527" y="148499"/>
                  <a:pt x="139527" y="142777"/>
                  <a:pt x="136189" y="138876"/>
                </a:cubicBezTo>
                <a:lnTo>
                  <a:pt x="115384" y="114603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987566" y="6735595"/>
            <a:ext cx="9409616" cy="3106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4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一键启动脚本 (start.sh)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710160" y="7223829"/>
            <a:ext cx="9576060" cy="2574329"/>
          </a:xfrm>
          <a:custGeom>
            <a:avLst/>
            <a:gdLst/>
            <a:ahLst/>
            <a:cxnLst/>
            <a:rect l="l" t="t" r="r" b="b"/>
            <a:pathLst>
              <a:path w="9576060" h="2574329">
                <a:moveTo>
                  <a:pt x="88763" y="0"/>
                </a:moveTo>
                <a:lnTo>
                  <a:pt x="9487297" y="0"/>
                </a:lnTo>
                <a:cubicBezTo>
                  <a:pt x="9536320" y="0"/>
                  <a:pt x="9576060" y="39740"/>
                  <a:pt x="9576060" y="88763"/>
                </a:cubicBezTo>
                <a:lnTo>
                  <a:pt x="9576060" y="2485566"/>
                </a:lnTo>
                <a:cubicBezTo>
                  <a:pt x="9576060" y="2534589"/>
                  <a:pt x="9536320" y="2574329"/>
                  <a:pt x="9487297" y="2574329"/>
                </a:cubicBezTo>
                <a:lnTo>
                  <a:pt x="88763" y="2574329"/>
                </a:lnTo>
                <a:cubicBezTo>
                  <a:pt x="39740" y="2574329"/>
                  <a:pt x="0" y="2534589"/>
                  <a:pt x="0" y="2485566"/>
                </a:cubicBezTo>
                <a:lnTo>
                  <a:pt x="0" y="88763"/>
                </a:lnTo>
                <a:cubicBezTo>
                  <a:pt x="0" y="39740"/>
                  <a:pt x="39740" y="0"/>
                  <a:pt x="88763" y="0"/>
                </a:cubicBezTo>
                <a:close/>
              </a:path>
            </a:pathLst>
          </a:custGeom>
          <a:solidFill>
            <a:srgbClr val="1A202C">
              <a:alpha val="7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4" name="Text 32"/>
          <p:cNvSpPr/>
          <p:nvPr/>
        </p:nvSpPr>
        <p:spPr>
          <a:xfrm>
            <a:off x="887700" y="7401369"/>
            <a:ext cx="9298654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#!/bin/bash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87700" y="7623294"/>
            <a:ext cx="9298654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echo "启动个人收支管理系统..."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87700" y="7845219"/>
            <a:ext cx="9298654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echo "启动后端服务..."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87700" y="8067144"/>
            <a:ext cx="9298654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cd backend &amp;&amp; npm start &amp;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87700" y="8289069"/>
            <a:ext cx="9298654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sleep 5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887700" y="8510994"/>
            <a:ext cx="9298654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echo "启动前端服务..."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87700" y="8732919"/>
            <a:ext cx="9298654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cd ../frontend &amp;&amp; npm run dev &amp;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87700" y="8954844"/>
            <a:ext cx="9298654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echo "系统启动完成！"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87700" y="9176769"/>
            <a:ext cx="9298654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echo "前端: http://localhost:5173"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887700" y="9398694"/>
            <a:ext cx="9298654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echo "后端: http://localhost:3000"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0799508" y="1775399"/>
            <a:ext cx="5015503" cy="7046116"/>
          </a:xfrm>
          <a:custGeom>
            <a:avLst/>
            <a:gdLst/>
            <a:ahLst/>
            <a:cxnLst/>
            <a:rect l="l" t="t" r="r" b="b"/>
            <a:pathLst>
              <a:path w="5015503" h="7046116">
                <a:moveTo>
                  <a:pt x="44385" y="0"/>
                </a:moveTo>
                <a:lnTo>
                  <a:pt x="4926729" y="0"/>
                </a:lnTo>
                <a:cubicBezTo>
                  <a:pt x="4975757" y="0"/>
                  <a:pt x="5015503" y="39746"/>
                  <a:pt x="5015503" y="88774"/>
                </a:cubicBezTo>
                <a:lnTo>
                  <a:pt x="5015503" y="6957342"/>
                </a:lnTo>
                <a:cubicBezTo>
                  <a:pt x="5015503" y="7006370"/>
                  <a:pt x="4975757" y="7046116"/>
                  <a:pt x="4926729" y="7046116"/>
                </a:cubicBezTo>
                <a:lnTo>
                  <a:pt x="44385" y="7046116"/>
                </a:lnTo>
                <a:cubicBezTo>
                  <a:pt x="19872" y="7046116"/>
                  <a:pt x="0" y="7026244"/>
                  <a:pt x="0" y="7001731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Shape 43"/>
          <p:cNvSpPr/>
          <p:nvPr/>
        </p:nvSpPr>
        <p:spPr>
          <a:xfrm>
            <a:off x="10799508" y="1775399"/>
            <a:ext cx="44385" cy="7046116"/>
          </a:xfrm>
          <a:custGeom>
            <a:avLst/>
            <a:gdLst/>
            <a:ahLst/>
            <a:cxnLst/>
            <a:rect l="l" t="t" r="r" b="b"/>
            <a:pathLst>
              <a:path w="44385" h="7046116">
                <a:moveTo>
                  <a:pt x="44385" y="0"/>
                </a:moveTo>
                <a:lnTo>
                  <a:pt x="44385" y="0"/>
                </a:lnTo>
                <a:lnTo>
                  <a:pt x="44385" y="7046116"/>
                </a:lnTo>
                <a:lnTo>
                  <a:pt x="44385" y="7046116"/>
                </a:lnTo>
                <a:cubicBezTo>
                  <a:pt x="19872" y="7046116"/>
                  <a:pt x="0" y="7026244"/>
                  <a:pt x="0" y="7001731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Shape 44"/>
          <p:cNvSpPr/>
          <p:nvPr/>
        </p:nvSpPr>
        <p:spPr>
          <a:xfrm>
            <a:off x="11071366" y="2041709"/>
            <a:ext cx="221925" cy="221925"/>
          </a:xfrm>
          <a:custGeom>
            <a:avLst/>
            <a:gdLst/>
            <a:ahLst/>
            <a:cxnLst/>
            <a:rect l="l" t="t" r="r" b="b"/>
            <a:pathLst>
              <a:path w="221925" h="221925">
                <a:moveTo>
                  <a:pt x="84566" y="4118"/>
                </a:moveTo>
                <a:cubicBezTo>
                  <a:pt x="85866" y="-2297"/>
                  <a:pt x="91544" y="-6935"/>
                  <a:pt x="98132" y="-6935"/>
                </a:cubicBezTo>
                <a:lnTo>
                  <a:pt x="124053" y="-6935"/>
                </a:lnTo>
                <a:cubicBezTo>
                  <a:pt x="130641" y="-6935"/>
                  <a:pt x="136319" y="-2297"/>
                  <a:pt x="137619" y="4118"/>
                </a:cubicBezTo>
                <a:lnTo>
                  <a:pt x="143904" y="34459"/>
                </a:lnTo>
                <a:cubicBezTo>
                  <a:pt x="150016" y="37060"/>
                  <a:pt x="155738" y="40397"/>
                  <a:pt x="160939" y="44342"/>
                </a:cubicBezTo>
                <a:lnTo>
                  <a:pt x="190327" y="34589"/>
                </a:lnTo>
                <a:cubicBezTo>
                  <a:pt x="196568" y="32509"/>
                  <a:pt x="203417" y="35109"/>
                  <a:pt x="206711" y="40831"/>
                </a:cubicBezTo>
                <a:lnTo>
                  <a:pt x="219671" y="63283"/>
                </a:lnTo>
                <a:cubicBezTo>
                  <a:pt x="222965" y="69005"/>
                  <a:pt x="221795" y="76200"/>
                  <a:pt x="216854" y="80578"/>
                </a:cubicBezTo>
                <a:lnTo>
                  <a:pt x="193751" y="101123"/>
                </a:lnTo>
                <a:cubicBezTo>
                  <a:pt x="194141" y="104331"/>
                  <a:pt x="194314" y="107625"/>
                  <a:pt x="194314" y="110962"/>
                </a:cubicBezTo>
                <a:cubicBezTo>
                  <a:pt x="194314" y="114300"/>
                  <a:pt x="194098" y="117594"/>
                  <a:pt x="193751" y="120802"/>
                </a:cubicBezTo>
                <a:lnTo>
                  <a:pt x="216897" y="141390"/>
                </a:lnTo>
                <a:cubicBezTo>
                  <a:pt x="221838" y="145768"/>
                  <a:pt x="222965" y="153007"/>
                  <a:pt x="219714" y="158685"/>
                </a:cubicBezTo>
                <a:lnTo>
                  <a:pt x="206754" y="181138"/>
                </a:lnTo>
                <a:cubicBezTo>
                  <a:pt x="203460" y="186816"/>
                  <a:pt x="196612" y="189460"/>
                  <a:pt x="190370" y="187379"/>
                </a:cubicBezTo>
                <a:lnTo>
                  <a:pt x="160982" y="177627"/>
                </a:lnTo>
                <a:cubicBezTo>
                  <a:pt x="155738" y="181571"/>
                  <a:pt x="150016" y="184865"/>
                  <a:pt x="143948" y="187509"/>
                </a:cubicBezTo>
                <a:lnTo>
                  <a:pt x="137706" y="217807"/>
                </a:lnTo>
                <a:cubicBezTo>
                  <a:pt x="136362" y="224266"/>
                  <a:pt x="130684" y="228860"/>
                  <a:pt x="124139" y="228860"/>
                </a:cubicBezTo>
                <a:lnTo>
                  <a:pt x="98219" y="228860"/>
                </a:lnTo>
                <a:cubicBezTo>
                  <a:pt x="91631" y="228860"/>
                  <a:pt x="85953" y="224222"/>
                  <a:pt x="84652" y="217807"/>
                </a:cubicBezTo>
                <a:lnTo>
                  <a:pt x="78411" y="187509"/>
                </a:lnTo>
                <a:cubicBezTo>
                  <a:pt x="72299" y="184909"/>
                  <a:pt x="66621" y="181571"/>
                  <a:pt x="61376" y="177627"/>
                </a:cubicBezTo>
                <a:lnTo>
                  <a:pt x="31858" y="187379"/>
                </a:lnTo>
                <a:cubicBezTo>
                  <a:pt x="25617" y="189460"/>
                  <a:pt x="18768" y="186859"/>
                  <a:pt x="15474" y="181138"/>
                </a:cubicBezTo>
                <a:lnTo>
                  <a:pt x="2514" y="158685"/>
                </a:lnTo>
                <a:cubicBezTo>
                  <a:pt x="-780" y="152963"/>
                  <a:pt x="390" y="145768"/>
                  <a:pt x="5331" y="141390"/>
                </a:cubicBezTo>
                <a:lnTo>
                  <a:pt x="28477" y="120802"/>
                </a:lnTo>
                <a:cubicBezTo>
                  <a:pt x="28087" y="117594"/>
                  <a:pt x="27914" y="114300"/>
                  <a:pt x="27914" y="110962"/>
                </a:cubicBezTo>
                <a:cubicBezTo>
                  <a:pt x="27914" y="107625"/>
                  <a:pt x="28131" y="104331"/>
                  <a:pt x="28477" y="101123"/>
                </a:cubicBezTo>
                <a:lnTo>
                  <a:pt x="5331" y="80534"/>
                </a:lnTo>
                <a:cubicBezTo>
                  <a:pt x="390" y="76157"/>
                  <a:pt x="-737" y="68918"/>
                  <a:pt x="2514" y="63240"/>
                </a:cubicBezTo>
                <a:lnTo>
                  <a:pt x="15474" y="40787"/>
                </a:lnTo>
                <a:cubicBezTo>
                  <a:pt x="18768" y="35066"/>
                  <a:pt x="25617" y="32465"/>
                  <a:pt x="31858" y="34546"/>
                </a:cubicBezTo>
                <a:lnTo>
                  <a:pt x="61246" y="44298"/>
                </a:lnTo>
                <a:cubicBezTo>
                  <a:pt x="66491" y="40354"/>
                  <a:pt x="72212" y="37060"/>
                  <a:pt x="78281" y="34416"/>
                </a:cubicBezTo>
                <a:lnTo>
                  <a:pt x="84566" y="4118"/>
                </a:lnTo>
                <a:close/>
                <a:moveTo>
                  <a:pt x="111092" y="145638"/>
                </a:moveTo>
                <a:cubicBezTo>
                  <a:pt x="123481" y="145592"/>
                  <a:pt x="134904" y="138940"/>
                  <a:pt x="141058" y="128188"/>
                </a:cubicBezTo>
                <a:cubicBezTo>
                  <a:pt x="147212" y="117436"/>
                  <a:pt x="147162" y="104217"/>
                  <a:pt x="140928" y="93512"/>
                </a:cubicBezTo>
                <a:cubicBezTo>
                  <a:pt x="134693" y="82806"/>
                  <a:pt x="123221" y="76240"/>
                  <a:pt x="110832" y="76287"/>
                </a:cubicBezTo>
                <a:cubicBezTo>
                  <a:pt x="98444" y="76333"/>
                  <a:pt x="87021" y="82985"/>
                  <a:pt x="80867" y="93737"/>
                </a:cubicBezTo>
                <a:cubicBezTo>
                  <a:pt x="74713" y="104489"/>
                  <a:pt x="74763" y="117707"/>
                  <a:pt x="80997" y="128413"/>
                </a:cubicBezTo>
                <a:cubicBezTo>
                  <a:pt x="87232" y="139118"/>
                  <a:pt x="98704" y="145685"/>
                  <a:pt x="111092" y="145638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11321031" y="1997324"/>
            <a:ext cx="4383017" cy="3106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4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开发环境配置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11043625" y="2485559"/>
            <a:ext cx="4549461" cy="843315"/>
          </a:xfrm>
          <a:custGeom>
            <a:avLst/>
            <a:gdLst/>
            <a:ahLst/>
            <a:cxnLst/>
            <a:rect l="l" t="t" r="r" b="b"/>
            <a:pathLst>
              <a:path w="4549461" h="843315">
                <a:moveTo>
                  <a:pt x="88767" y="0"/>
                </a:moveTo>
                <a:lnTo>
                  <a:pt x="4460693" y="0"/>
                </a:lnTo>
                <a:cubicBezTo>
                  <a:pt x="4509685" y="0"/>
                  <a:pt x="4549461" y="39775"/>
                  <a:pt x="4549461" y="88767"/>
                </a:cubicBezTo>
                <a:lnTo>
                  <a:pt x="4549461" y="754547"/>
                </a:lnTo>
                <a:cubicBezTo>
                  <a:pt x="4549461" y="803539"/>
                  <a:pt x="4509685" y="843315"/>
                  <a:pt x="4460693" y="843315"/>
                </a:cubicBezTo>
                <a:lnTo>
                  <a:pt x="88767" y="843315"/>
                </a:lnTo>
                <a:cubicBezTo>
                  <a:pt x="39775" y="843315"/>
                  <a:pt x="0" y="803539"/>
                  <a:pt x="0" y="754547"/>
                </a:cubicBezTo>
                <a:lnTo>
                  <a:pt x="0" y="88767"/>
                </a:lnTo>
                <a:cubicBezTo>
                  <a:pt x="0" y="39775"/>
                  <a:pt x="39775" y="0"/>
                  <a:pt x="8876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9" name="Text 47"/>
          <p:cNvSpPr/>
          <p:nvPr/>
        </p:nvSpPr>
        <p:spPr>
          <a:xfrm>
            <a:off x="11176780" y="2618714"/>
            <a:ext cx="4371921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VS Code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1176780" y="2929409"/>
            <a:ext cx="4371921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推荐编辑器，安装Vue、JavaScript、ESLint等插件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11043625" y="3462029"/>
            <a:ext cx="4549461" cy="843315"/>
          </a:xfrm>
          <a:custGeom>
            <a:avLst/>
            <a:gdLst/>
            <a:ahLst/>
            <a:cxnLst/>
            <a:rect l="l" t="t" r="r" b="b"/>
            <a:pathLst>
              <a:path w="4549461" h="843315">
                <a:moveTo>
                  <a:pt x="88767" y="0"/>
                </a:moveTo>
                <a:lnTo>
                  <a:pt x="4460693" y="0"/>
                </a:lnTo>
                <a:cubicBezTo>
                  <a:pt x="4509685" y="0"/>
                  <a:pt x="4549461" y="39775"/>
                  <a:pt x="4549461" y="88767"/>
                </a:cubicBezTo>
                <a:lnTo>
                  <a:pt x="4549461" y="754547"/>
                </a:lnTo>
                <a:cubicBezTo>
                  <a:pt x="4549461" y="803539"/>
                  <a:pt x="4509685" y="843315"/>
                  <a:pt x="4460693" y="843315"/>
                </a:cubicBezTo>
                <a:lnTo>
                  <a:pt x="88767" y="843315"/>
                </a:lnTo>
                <a:cubicBezTo>
                  <a:pt x="39775" y="843315"/>
                  <a:pt x="0" y="803539"/>
                  <a:pt x="0" y="754547"/>
                </a:cubicBezTo>
                <a:lnTo>
                  <a:pt x="0" y="88767"/>
                </a:lnTo>
                <a:cubicBezTo>
                  <a:pt x="0" y="39775"/>
                  <a:pt x="39775" y="0"/>
                  <a:pt x="8876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Text 50"/>
          <p:cNvSpPr/>
          <p:nvPr/>
        </p:nvSpPr>
        <p:spPr>
          <a:xfrm>
            <a:off x="11176780" y="3595184"/>
            <a:ext cx="4371921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Chrome DevTools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176780" y="3905878"/>
            <a:ext cx="4371921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前端调试工具，Network、Console、Vue DevTools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11043625" y="4438498"/>
            <a:ext cx="4549461" cy="843315"/>
          </a:xfrm>
          <a:custGeom>
            <a:avLst/>
            <a:gdLst/>
            <a:ahLst/>
            <a:cxnLst/>
            <a:rect l="l" t="t" r="r" b="b"/>
            <a:pathLst>
              <a:path w="4549461" h="843315">
                <a:moveTo>
                  <a:pt x="88767" y="0"/>
                </a:moveTo>
                <a:lnTo>
                  <a:pt x="4460693" y="0"/>
                </a:lnTo>
                <a:cubicBezTo>
                  <a:pt x="4509685" y="0"/>
                  <a:pt x="4549461" y="39775"/>
                  <a:pt x="4549461" y="88767"/>
                </a:cubicBezTo>
                <a:lnTo>
                  <a:pt x="4549461" y="754547"/>
                </a:lnTo>
                <a:cubicBezTo>
                  <a:pt x="4549461" y="803539"/>
                  <a:pt x="4509685" y="843315"/>
                  <a:pt x="4460693" y="843315"/>
                </a:cubicBezTo>
                <a:lnTo>
                  <a:pt x="88767" y="843315"/>
                </a:lnTo>
                <a:cubicBezTo>
                  <a:pt x="39775" y="843315"/>
                  <a:pt x="0" y="803539"/>
                  <a:pt x="0" y="754547"/>
                </a:cubicBezTo>
                <a:lnTo>
                  <a:pt x="0" y="88767"/>
                </a:lnTo>
                <a:cubicBezTo>
                  <a:pt x="0" y="39775"/>
                  <a:pt x="39775" y="0"/>
                  <a:pt x="8876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5" name="Text 53"/>
          <p:cNvSpPr/>
          <p:nvPr/>
        </p:nvSpPr>
        <p:spPr>
          <a:xfrm>
            <a:off x="11176780" y="4571653"/>
            <a:ext cx="4371921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Postman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1176780" y="4882348"/>
            <a:ext cx="4371921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API接口测试工具，验证后端接口正确性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11043625" y="5414968"/>
            <a:ext cx="4549461" cy="843315"/>
          </a:xfrm>
          <a:custGeom>
            <a:avLst/>
            <a:gdLst/>
            <a:ahLst/>
            <a:cxnLst/>
            <a:rect l="l" t="t" r="r" b="b"/>
            <a:pathLst>
              <a:path w="4549461" h="843315">
                <a:moveTo>
                  <a:pt x="88767" y="0"/>
                </a:moveTo>
                <a:lnTo>
                  <a:pt x="4460693" y="0"/>
                </a:lnTo>
                <a:cubicBezTo>
                  <a:pt x="4509685" y="0"/>
                  <a:pt x="4549461" y="39775"/>
                  <a:pt x="4549461" y="88767"/>
                </a:cubicBezTo>
                <a:lnTo>
                  <a:pt x="4549461" y="754547"/>
                </a:lnTo>
                <a:cubicBezTo>
                  <a:pt x="4549461" y="803539"/>
                  <a:pt x="4509685" y="843315"/>
                  <a:pt x="4460693" y="843315"/>
                </a:cubicBezTo>
                <a:lnTo>
                  <a:pt x="88767" y="843315"/>
                </a:lnTo>
                <a:cubicBezTo>
                  <a:pt x="39775" y="843315"/>
                  <a:pt x="0" y="803539"/>
                  <a:pt x="0" y="754547"/>
                </a:cubicBezTo>
                <a:lnTo>
                  <a:pt x="0" y="88767"/>
                </a:lnTo>
                <a:cubicBezTo>
                  <a:pt x="0" y="39775"/>
                  <a:pt x="39775" y="0"/>
                  <a:pt x="8876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8" name="Text 56"/>
          <p:cNvSpPr/>
          <p:nvPr/>
        </p:nvSpPr>
        <p:spPr>
          <a:xfrm>
            <a:off x="11176780" y="5548123"/>
            <a:ext cx="4371921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Git版本控制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11176780" y="5858818"/>
            <a:ext cx="4371921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代码版本管理，分支策略，协作开发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10799508" y="8999229"/>
            <a:ext cx="5015503" cy="1020855"/>
          </a:xfrm>
          <a:custGeom>
            <a:avLst/>
            <a:gdLst/>
            <a:ahLst/>
            <a:cxnLst/>
            <a:rect l="l" t="t" r="r" b="b"/>
            <a:pathLst>
              <a:path w="5015503" h="1020855">
                <a:moveTo>
                  <a:pt x="44385" y="0"/>
                </a:moveTo>
                <a:lnTo>
                  <a:pt x="4926730" y="0"/>
                </a:lnTo>
                <a:cubicBezTo>
                  <a:pt x="4975758" y="0"/>
                  <a:pt x="5015503" y="39745"/>
                  <a:pt x="5015503" y="88774"/>
                </a:cubicBezTo>
                <a:lnTo>
                  <a:pt x="5015503" y="932081"/>
                </a:lnTo>
                <a:cubicBezTo>
                  <a:pt x="5015503" y="981109"/>
                  <a:pt x="4975758" y="1020855"/>
                  <a:pt x="4926730" y="1020855"/>
                </a:cubicBezTo>
                <a:lnTo>
                  <a:pt x="44385" y="1020855"/>
                </a:lnTo>
                <a:cubicBezTo>
                  <a:pt x="19872" y="1020855"/>
                  <a:pt x="0" y="1000983"/>
                  <a:pt x="0" y="976470"/>
                </a:cubicBezTo>
                <a:lnTo>
                  <a:pt x="0" y="44385"/>
                </a:lnTo>
                <a:cubicBezTo>
                  <a:pt x="0" y="19872"/>
                  <a:pt x="19872" y="0"/>
                  <a:pt x="44385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1" name="Shape 59"/>
          <p:cNvSpPr/>
          <p:nvPr/>
        </p:nvSpPr>
        <p:spPr>
          <a:xfrm>
            <a:off x="10799508" y="8999229"/>
            <a:ext cx="44385" cy="1020855"/>
          </a:xfrm>
          <a:custGeom>
            <a:avLst/>
            <a:gdLst/>
            <a:ahLst/>
            <a:cxnLst/>
            <a:rect l="l" t="t" r="r" b="b"/>
            <a:pathLst>
              <a:path w="44385" h="1020855">
                <a:moveTo>
                  <a:pt x="44385" y="0"/>
                </a:moveTo>
                <a:lnTo>
                  <a:pt x="44385" y="0"/>
                </a:lnTo>
                <a:lnTo>
                  <a:pt x="44385" y="1020855"/>
                </a:lnTo>
                <a:lnTo>
                  <a:pt x="44385" y="1020855"/>
                </a:lnTo>
                <a:cubicBezTo>
                  <a:pt x="19872" y="1020855"/>
                  <a:pt x="0" y="1000983"/>
                  <a:pt x="0" y="976470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2" name="Shape 60"/>
          <p:cNvSpPr/>
          <p:nvPr/>
        </p:nvSpPr>
        <p:spPr>
          <a:xfrm>
            <a:off x="11071366" y="9398694"/>
            <a:ext cx="221925" cy="221925"/>
          </a:xfrm>
          <a:custGeom>
            <a:avLst/>
            <a:gdLst/>
            <a:ahLst/>
            <a:cxnLst/>
            <a:rect l="l" t="t" r="r" b="b"/>
            <a:pathLst>
              <a:path w="221925" h="221925">
                <a:moveTo>
                  <a:pt x="110962" y="221925"/>
                </a:moveTo>
                <a:cubicBezTo>
                  <a:pt x="172204" y="221925"/>
                  <a:pt x="221925" y="172204"/>
                  <a:pt x="221925" y="110962"/>
                </a:cubicBezTo>
                <a:cubicBezTo>
                  <a:pt x="221925" y="49721"/>
                  <a:pt x="172204" y="0"/>
                  <a:pt x="110962" y="0"/>
                </a:cubicBezTo>
                <a:cubicBezTo>
                  <a:pt x="49721" y="0"/>
                  <a:pt x="0" y="49721"/>
                  <a:pt x="0" y="110962"/>
                </a:cubicBezTo>
                <a:cubicBezTo>
                  <a:pt x="0" y="172204"/>
                  <a:pt x="49721" y="221925"/>
                  <a:pt x="110962" y="221925"/>
                </a:cubicBezTo>
                <a:close/>
                <a:moveTo>
                  <a:pt x="110962" y="58949"/>
                </a:moveTo>
                <a:cubicBezTo>
                  <a:pt x="116727" y="58949"/>
                  <a:pt x="121365" y="63587"/>
                  <a:pt x="121365" y="69352"/>
                </a:cubicBezTo>
                <a:lnTo>
                  <a:pt x="121365" y="117898"/>
                </a:lnTo>
                <a:cubicBezTo>
                  <a:pt x="121365" y="123662"/>
                  <a:pt x="116727" y="128300"/>
                  <a:pt x="110962" y="128300"/>
                </a:cubicBezTo>
                <a:cubicBezTo>
                  <a:pt x="105198" y="128300"/>
                  <a:pt x="100560" y="123662"/>
                  <a:pt x="100560" y="117898"/>
                </a:cubicBezTo>
                <a:lnTo>
                  <a:pt x="100560" y="69352"/>
                </a:lnTo>
                <a:cubicBezTo>
                  <a:pt x="100560" y="63587"/>
                  <a:pt x="105198" y="58949"/>
                  <a:pt x="110962" y="58949"/>
                </a:cubicBezTo>
                <a:close/>
                <a:moveTo>
                  <a:pt x="99389" y="152573"/>
                </a:moveTo>
                <a:cubicBezTo>
                  <a:pt x="99126" y="148278"/>
                  <a:pt x="101268" y="144191"/>
                  <a:pt x="104951" y="141963"/>
                </a:cubicBezTo>
                <a:cubicBezTo>
                  <a:pt x="108634" y="139736"/>
                  <a:pt x="113248" y="139736"/>
                  <a:pt x="116931" y="141963"/>
                </a:cubicBezTo>
                <a:cubicBezTo>
                  <a:pt x="120613" y="144191"/>
                  <a:pt x="122755" y="148278"/>
                  <a:pt x="122492" y="152573"/>
                </a:cubicBezTo>
                <a:cubicBezTo>
                  <a:pt x="122755" y="156869"/>
                  <a:pt x="120613" y="160956"/>
                  <a:pt x="116931" y="163184"/>
                </a:cubicBezTo>
                <a:cubicBezTo>
                  <a:pt x="113248" y="165411"/>
                  <a:pt x="108634" y="165411"/>
                  <a:pt x="104951" y="163184"/>
                </a:cubicBezTo>
                <a:cubicBezTo>
                  <a:pt x="101268" y="160956"/>
                  <a:pt x="99126" y="156869"/>
                  <a:pt x="99389" y="152573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3" name="Text 61"/>
          <p:cNvSpPr/>
          <p:nvPr/>
        </p:nvSpPr>
        <p:spPr>
          <a:xfrm>
            <a:off x="11454186" y="9221154"/>
            <a:ext cx="3916975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注意事项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11454186" y="9531848"/>
            <a:ext cx="3916975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确保端口3000、5173未被占用，Node.js版本16+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freecodecamp.org/55aef2715278e6535f950bd37151ca705edef658.png"/>
          <p:cNvPicPr>
            <a:picLocks noChangeAspect="1"/>
          </p:cNvPicPr>
          <p:nvPr/>
        </p:nvPicPr>
        <p:blipFill>
          <a:blip r:embed="rId3">
            <a:alphaModFix amt="30000"/>
          </a:blip>
          <a:srcRect t="8269" b="8269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4FD1C5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1"/>
          <p:cNvSpPr/>
          <p:nvPr/>
        </p:nvSpPr>
        <p:spPr>
          <a:xfrm>
            <a:off x="317500" y="339725"/>
            <a:ext cx="156210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6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项目总结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15200" y="1406525"/>
            <a:ext cx="1625600" cy="50800"/>
          </a:xfrm>
          <a:custGeom>
            <a:avLst/>
            <a:gdLst/>
            <a:ahLst/>
            <a:cxnLst/>
            <a:rect l="l" t="t" r="r" b="b"/>
            <a:pathLst>
              <a:path w="1625600" h="50800">
                <a:moveTo>
                  <a:pt x="0" y="0"/>
                </a:moveTo>
                <a:lnTo>
                  <a:pt x="1625600" y="0"/>
                </a:lnTo>
                <a:lnTo>
                  <a:pt x="1625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431800" y="1762125"/>
            <a:ext cx="15392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Summary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651000" y="2574925"/>
            <a:ext cx="12979400" cy="1270000"/>
          </a:xfrm>
          <a:custGeom>
            <a:avLst/>
            <a:gdLst/>
            <a:ahLst/>
            <a:cxnLst/>
            <a:rect l="l" t="t" r="r" b="b"/>
            <a:pathLst>
              <a:path w="12979400" h="1270000">
                <a:moveTo>
                  <a:pt x="50800" y="0"/>
                </a:moveTo>
                <a:lnTo>
                  <a:pt x="12877800" y="0"/>
                </a:lnTo>
                <a:cubicBezTo>
                  <a:pt x="12933875" y="0"/>
                  <a:pt x="12979400" y="45525"/>
                  <a:pt x="12979400" y="101600"/>
                </a:cubicBezTo>
                <a:lnTo>
                  <a:pt x="12979400" y="1168400"/>
                </a:lnTo>
                <a:cubicBezTo>
                  <a:pt x="12979400" y="1224475"/>
                  <a:pt x="12933875" y="1270000"/>
                  <a:pt x="12877800" y="1270000"/>
                </a:cubicBezTo>
                <a:lnTo>
                  <a:pt x="50800" y="1270000"/>
                </a:lnTo>
                <a:cubicBezTo>
                  <a:pt x="22763" y="1270000"/>
                  <a:pt x="0" y="1247237"/>
                  <a:pt x="0" y="1219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5"/>
          <p:cNvSpPr/>
          <p:nvPr/>
        </p:nvSpPr>
        <p:spPr>
          <a:xfrm>
            <a:off x="1651000" y="2574925"/>
            <a:ext cx="50800" cy="1270000"/>
          </a:xfrm>
          <a:custGeom>
            <a:avLst/>
            <a:gdLst/>
            <a:ahLst/>
            <a:cxnLst/>
            <a:rect l="l" t="t" r="r" b="b"/>
            <a:pathLst>
              <a:path w="50800" h="1270000">
                <a:moveTo>
                  <a:pt x="50800" y="0"/>
                </a:moveTo>
                <a:lnTo>
                  <a:pt x="50800" y="0"/>
                </a:lnTo>
                <a:lnTo>
                  <a:pt x="50800" y="1270000"/>
                </a:lnTo>
                <a:lnTo>
                  <a:pt x="50800" y="1270000"/>
                </a:lnTo>
                <a:cubicBezTo>
                  <a:pt x="22763" y="1270000"/>
                  <a:pt x="0" y="1247237"/>
                  <a:pt x="0" y="1219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6"/>
          <p:cNvSpPr/>
          <p:nvPr/>
        </p:nvSpPr>
        <p:spPr>
          <a:xfrm>
            <a:off x="1981200" y="2879725"/>
            <a:ext cx="124460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通过本次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课程设计</a:t>
            </a: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，团队成功实现了轻量化、易操作的个人收支管理系统，完成了从需求分析到系统部署的完整开发流程。每位成员承担了</a:t>
            </a:r>
            <a:r>
              <a:rPr lang="en-US" sz="16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20%</a:t>
            </a: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的工作量，在各自领域做出了技术贡献，体现了良好的团队协作能力。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625600" y="4098925"/>
            <a:ext cx="4165600" cy="1879600"/>
          </a:xfrm>
          <a:custGeom>
            <a:avLst/>
            <a:gdLst/>
            <a:ahLst/>
            <a:cxnLst/>
            <a:rect l="l" t="t" r="r" b="b"/>
            <a:pathLst>
              <a:path w="4165600" h="1879600">
                <a:moveTo>
                  <a:pt x="101592" y="0"/>
                </a:moveTo>
                <a:lnTo>
                  <a:pt x="4064008" y="0"/>
                </a:lnTo>
                <a:cubicBezTo>
                  <a:pt x="4120116" y="0"/>
                  <a:pt x="4165600" y="45484"/>
                  <a:pt x="4165600" y="101592"/>
                </a:cubicBezTo>
                <a:lnTo>
                  <a:pt x="4165600" y="1778008"/>
                </a:lnTo>
                <a:cubicBezTo>
                  <a:pt x="4165600" y="1834116"/>
                  <a:pt x="4120116" y="1879600"/>
                  <a:pt x="4064008" y="1879600"/>
                </a:cubicBezTo>
                <a:lnTo>
                  <a:pt x="101592" y="1879600"/>
                </a:lnTo>
                <a:cubicBezTo>
                  <a:pt x="45484" y="1879600"/>
                  <a:pt x="0" y="1834116"/>
                  <a:pt x="0" y="17780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Shape 8"/>
          <p:cNvSpPr/>
          <p:nvPr/>
        </p:nvSpPr>
        <p:spPr>
          <a:xfrm>
            <a:off x="3479800" y="43529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cubicBezTo>
                  <a:pt x="354768" y="457200"/>
                  <a:pt x="457200" y="354768"/>
                  <a:pt x="457200" y="228600"/>
                </a:cubicBezTo>
                <a:cubicBezTo>
                  <a:pt x="457200" y="102432"/>
                  <a:pt x="354768" y="0"/>
                  <a:pt x="228600" y="0"/>
                </a:cubicBezTo>
                <a:cubicBezTo>
                  <a:pt x="102432" y="0"/>
                  <a:pt x="0" y="102432"/>
                  <a:pt x="0" y="228600"/>
                </a:cubicBezTo>
                <a:cubicBezTo>
                  <a:pt x="0" y="354768"/>
                  <a:pt x="102432" y="457200"/>
                  <a:pt x="228600" y="457200"/>
                </a:cubicBezTo>
                <a:close/>
                <a:moveTo>
                  <a:pt x="303967" y="189934"/>
                </a:moveTo>
                <a:lnTo>
                  <a:pt x="232529" y="304234"/>
                </a:lnTo>
                <a:cubicBezTo>
                  <a:pt x="228779" y="310217"/>
                  <a:pt x="222349" y="313968"/>
                  <a:pt x="215295" y="314325"/>
                </a:cubicBezTo>
                <a:cubicBezTo>
                  <a:pt x="208240" y="314682"/>
                  <a:pt x="201454" y="311468"/>
                  <a:pt x="197257" y="305753"/>
                </a:cubicBezTo>
                <a:lnTo>
                  <a:pt x="154394" y="248602"/>
                </a:lnTo>
                <a:cubicBezTo>
                  <a:pt x="147251" y="239137"/>
                  <a:pt x="149215" y="225743"/>
                  <a:pt x="158681" y="218599"/>
                </a:cubicBezTo>
                <a:cubicBezTo>
                  <a:pt x="168146" y="211455"/>
                  <a:pt x="181541" y="213420"/>
                  <a:pt x="188684" y="222885"/>
                </a:cubicBezTo>
                <a:lnTo>
                  <a:pt x="212794" y="255032"/>
                </a:lnTo>
                <a:lnTo>
                  <a:pt x="267623" y="167253"/>
                </a:lnTo>
                <a:cubicBezTo>
                  <a:pt x="273874" y="157252"/>
                  <a:pt x="287089" y="154126"/>
                  <a:pt x="297180" y="160466"/>
                </a:cubicBezTo>
                <a:cubicBezTo>
                  <a:pt x="307271" y="166807"/>
                  <a:pt x="310307" y="179933"/>
                  <a:pt x="303967" y="190024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9"/>
          <p:cNvSpPr/>
          <p:nvPr/>
        </p:nvSpPr>
        <p:spPr>
          <a:xfrm>
            <a:off x="1816100" y="4962525"/>
            <a:ext cx="3784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核心功能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828800" y="5419725"/>
            <a:ext cx="3759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5大核心功能全部完成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045200" y="4098925"/>
            <a:ext cx="4165600" cy="1879600"/>
          </a:xfrm>
          <a:custGeom>
            <a:avLst/>
            <a:gdLst/>
            <a:ahLst/>
            <a:cxnLst/>
            <a:rect l="l" t="t" r="r" b="b"/>
            <a:pathLst>
              <a:path w="4165600" h="1879600">
                <a:moveTo>
                  <a:pt x="101592" y="0"/>
                </a:moveTo>
                <a:lnTo>
                  <a:pt x="4064008" y="0"/>
                </a:lnTo>
                <a:cubicBezTo>
                  <a:pt x="4120116" y="0"/>
                  <a:pt x="4165600" y="45484"/>
                  <a:pt x="4165600" y="101592"/>
                </a:cubicBezTo>
                <a:lnTo>
                  <a:pt x="4165600" y="1778008"/>
                </a:lnTo>
                <a:cubicBezTo>
                  <a:pt x="4165600" y="1834116"/>
                  <a:pt x="4120116" y="1879600"/>
                  <a:pt x="4064008" y="1879600"/>
                </a:cubicBezTo>
                <a:lnTo>
                  <a:pt x="101592" y="1879600"/>
                </a:lnTo>
                <a:cubicBezTo>
                  <a:pt x="45484" y="1879600"/>
                  <a:pt x="0" y="1834116"/>
                  <a:pt x="0" y="17780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Shape 12"/>
          <p:cNvSpPr/>
          <p:nvPr/>
        </p:nvSpPr>
        <p:spPr>
          <a:xfrm>
            <a:off x="7842250" y="4352925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285750" y="14288"/>
                </a:moveTo>
                <a:cubicBezTo>
                  <a:pt x="337006" y="14288"/>
                  <a:pt x="378619" y="55901"/>
                  <a:pt x="378619" y="107156"/>
                </a:cubicBezTo>
                <a:cubicBezTo>
                  <a:pt x="378619" y="158412"/>
                  <a:pt x="337006" y="200025"/>
                  <a:pt x="285750" y="200025"/>
                </a:cubicBezTo>
                <a:cubicBezTo>
                  <a:pt x="234494" y="200025"/>
                  <a:pt x="192881" y="158412"/>
                  <a:pt x="192881" y="107156"/>
                </a:cubicBezTo>
                <a:cubicBezTo>
                  <a:pt x="192881" y="55901"/>
                  <a:pt x="234494" y="14288"/>
                  <a:pt x="285750" y="14288"/>
                </a:cubicBezTo>
                <a:close/>
                <a:moveTo>
                  <a:pt x="85725" y="78581"/>
                </a:moveTo>
                <a:cubicBezTo>
                  <a:pt x="121210" y="78581"/>
                  <a:pt x="150019" y="107390"/>
                  <a:pt x="150019" y="142875"/>
                </a:cubicBezTo>
                <a:cubicBezTo>
                  <a:pt x="150019" y="178360"/>
                  <a:pt x="121210" y="207169"/>
                  <a:pt x="85725" y="207169"/>
                </a:cubicBezTo>
                <a:cubicBezTo>
                  <a:pt x="50240" y="207169"/>
                  <a:pt x="21431" y="178360"/>
                  <a:pt x="21431" y="142875"/>
                </a:cubicBezTo>
                <a:cubicBezTo>
                  <a:pt x="21431" y="107390"/>
                  <a:pt x="50240" y="78581"/>
                  <a:pt x="85725" y="78581"/>
                </a:cubicBezTo>
                <a:close/>
                <a:moveTo>
                  <a:pt x="0" y="371475"/>
                </a:moveTo>
                <a:cubicBezTo>
                  <a:pt x="0" y="308342"/>
                  <a:pt x="51167" y="257175"/>
                  <a:pt x="114300" y="257175"/>
                </a:cubicBezTo>
                <a:cubicBezTo>
                  <a:pt x="125730" y="257175"/>
                  <a:pt x="136803" y="258872"/>
                  <a:pt x="147251" y="261997"/>
                </a:cubicBezTo>
                <a:cubicBezTo>
                  <a:pt x="117872" y="294858"/>
                  <a:pt x="100013" y="338257"/>
                  <a:pt x="100013" y="385763"/>
                </a:cubicBezTo>
                <a:lnTo>
                  <a:pt x="100013" y="400050"/>
                </a:lnTo>
                <a:cubicBezTo>
                  <a:pt x="100013" y="410230"/>
                  <a:pt x="102156" y="419874"/>
                  <a:pt x="105995" y="428625"/>
                </a:cubicBezTo>
                <a:lnTo>
                  <a:pt x="28575" y="428625"/>
                </a:lnTo>
                <a:cubicBezTo>
                  <a:pt x="12769" y="428625"/>
                  <a:pt x="0" y="415856"/>
                  <a:pt x="0" y="400050"/>
                </a:cubicBezTo>
                <a:lnTo>
                  <a:pt x="0" y="371475"/>
                </a:lnTo>
                <a:close/>
                <a:moveTo>
                  <a:pt x="465505" y="428625"/>
                </a:moveTo>
                <a:cubicBezTo>
                  <a:pt x="469344" y="419874"/>
                  <a:pt x="471488" y="410230"/>
                  <a:pt x="471488" y="400050"/>
                </a:cubicBezTo>
                <a:lnTo>
                  <a:pt x="471488" y="385763"/>
                </a:lnTo>
                <a:cubicBezTo>
                  <a:pt x="471488" y="338257"/>
                  <a:pt x="453628" y="294858"/>
                  <a:pt x="424249" y="261997"/>
                </a:cubicBezTo>
                <a:cubicBezTo>
                  <a:pt x="434697" y="258872"/>
                  <a:pt x="445770" y="257175"/>
                  <a:pt x="457200" y="257175"/>
                </a:cubicBezTo>
                <a:cubicBezTo>
                  <a:pt x="520333" y="257175"/>
                  <a:pt x="571500" y="308342"/>
                  <a:pt x="571500" y="371475"/>
                </a:cubicBezTo>
                <a:lnTo>
                  <a:pt x="571500" y="400050"/>
                </a:lnTo>
                <a:cubicBezTo>
                  <a:pt x="571500" y="415856"/>
                  <a:pt x="558731" y="428625"/>
                  <a:pt x="542925" y="428625"/>
                </a:cubicBezTo>
                <a:lnTo>
                  <a:pt x="465505" y="428625"/>
                </a:lnTo>
                <a:close/>
                <a:moveTo>
                  <a:pt x="421481" y="142875"/>
                </a:moveTo>
                <a:cubicBezTo>
                  <a:pt x="421481" y="107390"/>
                  <a:pt x="450290" y="78581"/>
                  <a:pt x="485775" y="78581"/>
                </a:cubicBezTo>
                <a:cubicBezTo>
                  <a:pt x="521260" y="78581"/>
                  <a:pt x="550069" y="107390"/>
                  <a:pt x="550069" y="142875"/>
                </a:cubicBezTo>
                <a:cubicBezTo>
                  <a:pt x="550069" y="178360"/>
                  <a:pt x="521260" y="207169"/>
                  <a:pt x="485775" y="207169"/>
                </a:cubicBezTo>
                <a:cubicBezTo>
                  <a:pt x="450290" y="207169"/>
                  <a:pt x="421481" y="178360"/>
                  <a:pt x="421481" y="142875"/>
                </a:cubicBezTo>
                <a:close/>
                <a:moveTo>
                  <a:pt x="142875" y="385763"/>
                </a:moveTo>
                <a:cubicBezTo>
                  <a:pt x="142875" y="306824"/>
                  <a:pt x="206812" y="242888"/>
                  <a:pt x="285750" y="242888"/>
                </a:cubicBezTo>
                <a:cubicBezTo>
                  <a:pt x="364688" y="242888"/>
                  <a:pt x="428625" y="306824"/>
                  <a:pt x="428625" y="385763"/>
                </a:cubicBezTo>
                <a:lnTo>
                  <a:pt x="428625" y="400050"/>
                </a:lnTo>
                <a:cubicBezTo>
                  <a:pt x="428625" y="415856"/>
                  <a:pt x="415856" y="428625"/>
                  <a:pt x="400050" y="428625"/>
                </a:cubicBezTo>
                <a:lnTo>
                  <a:pt x="171450" y="428625"/>
                </a:lnTo>
                <a:cubicBezTo>
                  <a:pt x="155644" y="428625"/>
                  <a:pt x="142875" y="415856"/>
                  <a:pt x="142875" y="400050"/>
                </a:cubicBezTo>
                <a:lnTo>
                  <a:pt x="142875" y="385763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3"/>
          <p:cNvSpPr/>
          <p:nvPr/>
        </p:nvSpPr>
        <p:spPr>
          <a:xfrm>
            <a:off x="6235700" y="4962525"/>
            <a:ext cx="3784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团队协作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248400" y="5419725"/>
            <a:ext cx="3759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5位成员高效协作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10464800" y="4098925"/>
            <a:ext cx="4165600" cy="1879600"/>
          </a:xfrm>
          <a:custGeom>
            <a:avLst/>
            <a:gdLst/>
            <a:ahLst/>
            <a:cxnLst/>
            <a:rect l="l" t="t" r="r" b="b"/>
            <a:pathLst>
              <a:path w="4165600" h="1879600">
                <a:moveTo>
                  <a:pt x="101592" y="0"/>
                </a:moveTo>
                <a:lnTo>
                  <a:pt x="4064008" y="0"/>
                </a:lnTo>
                <a:cubicBezTo>
                  <a:pt x="4120116" y="0"/>
                  <a:pt x="4165600" y="45484"/>
                  <a:pt x="4165600" y="101592"/>
                </a:cubicBezTo>
                <a:lnTo>
                  <a:pt x="4165600" y="1778008"/>
                </a:lnTo>
                <a:cubicBezTo>
                  <a:pt x="4165600" y="1834116"/>
                  <a:pt x="4120116" y="1879600"/>
                  <a:pt x="4064008" y="1879600"/>
                </a:cubicBezTo>
                <a:lnTo>
                  <a:pt x="101592" y="1879600"/>
                </a:lnTo>
                <a:cubicBezTo>
                  <a:pt x="45484" y="1879600"/>
                  <a:pt x="0" y="1834116"/>
                  <a:pt x="0" y="17780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Shape 16"/>
          <p:cNvSpPr/>
          <p:nvPr/>
        </p:nvSpPr>
        <p:spPr>
          <a:xfrm>
            <a:off x="12290425" y="4352925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322183" y="1072"/>
                </a:moveTo>
                <a:cubicBezTo>
                  <a:pt x="307003" y="-3304"/>
                  <a:pt x="291197" y="5536"/>
                  <a:pt x="286822" y="20717"/>
                </a:cubicBezTo>
                <a:lnTo>
                  <a:pt x="172522" y="420767"/>
                </a:lnTo>
                <a:cubicBezTo>
                  <a:pt x="168146" y="435947"/>
                  <a:pt x="176986" y="451753"/>
                  <a:pt x="192167" y="456128"/>
                </a:cubicBezTo>
                <a:cubicBezTo>
                  <a:pt x="207347" y="460504"/>
                  <a:pt x="223153" y="451664"/>
                  <a:pt x="227528" y="436483"/>
                </a:cubicBezTo>
                <a:lnTo>
                  <a:pt x="341828" y="36433"/>
                </a:lnTo>
                <a:cubicBezTo>
                  <a:pt x="346204" y="21253"/>
                  <a:pt x="337364" y="5447"/>
                  <a:pt x="322183" y="1072"/>
                </a:cubicBezTo>
                <a:close/>
                <a:moveTo>
                  <a:pt x="379869" y="122605"/>
                </a:moveTo>
                <a:cubicBezTo>
                  <a:pt x="368707" y="133767"/>
                  <a:pt x="368707" y="151894"/>
                  <a:pt x="379869" y="163056"/>
                </a:cubicBezTo>
                <a:lnTo>
                  <a:pt x="445413" y="228600"/>
                </a:lnTo>
                <a:lnTo>
                  <a:pt x="379869" y="294144"/>
                </a:lnTo>
                <a:cubicBezTo>
                  <a:pt x="368707" y="305306"/>
                  <a:pt x="368707" y="323433"/>
                  <a:pt x="379869" y="334595"/>
                </a:cubicBezTo>
                <a:cubicBezTo>
                  <a:pt x="391031" y="345758"/>
                  <a:pt x="409158" y="345758"/>
                  <a:pt x="420320" y="334595"/>
                </a:cubicBezTo>
                <a:lnTo>
                  <a:pt x="506045" y="248870"/>
                </a:lnTo>
                <a:cubicBezTo>
                  <a:pt x="517208" y="237708"/>
                  <a:pt x="517208" y="219581"/>
                  <a:pt x="506045" y="208419"/>
                </a:cubicBezTo>
                <a:lnTo>
                  <a:pt x="420320" y="122694"/>
                </a:lnTo>
                <a:cubicBezTo>
                  <a:pt x="409158" y="111532"/>
                  <a:pt x="391031" y="111532"/>
                  <a:pt x="379869" y="122694"/>
                </a:cubicBezTo>
                <a:close/>
                <a:moveTo>
                  <a:pt x="134570" y="122605"/>
                </a:moveTo>
                <a:cubicBezTo>
                  <a:pt x="123408" y="111442"/>
                  <a:pt x="105281" y="111442"/>
                  <a:pt x="94119" y="122605"/>
                </a:cubicBezTo>
                <a:lnTo>
                  <a:pt x="8394" y="208330"/>
                </a:lnTo>
                <a:cubicBezTo>
                  <a:pt x="-2768" y="219492"/>
                  <a:pt x="-2768" y="237619"/>
                  <a:pt x="8394" y="248781"/>
                </a:cubicBezTo>
                <a:lnTo>
                  <a:pt x="94119" y="334506"/>
                </a:lnTo>
                <a:cubicBezTo>
                  <a:pt x="105281" y="345668"/>
                  <a:pt x="123408" y="345668"/>
                  <a:pt x="134570" y="334506"/>
                </a:cubicBezTo>
                <a:cubicBezTo>
                  <a:pt x="145733" y="323344"/>
                  <a:pt x="145733" y="305217"/>
                  <a:pt x="134570" y="294055"/>
                </a:cubicBezTo>
                <a:lnTo>
                  <a:pt x="69026" y="228600"/>
                </a:lnTo>
                <a:lnTo>
                  <a:pt x="134481" y="163056"/>
                </a:lnTo>
                <a:cubicBezTo>
                  <a:pt x="145643" y="151894"/>
                  <a:pt x="145643" y="133767"/>
                  <a:pt x="134481" y="122605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7"/>
          <p:cNvSpPr/>
          <p:nvPr/>
        </p:nvSpPr>
        <p:spPr>
          <a:xfrm>
            <a:off x="10655300" y="4962525"/>
            <a:ext cx="3784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技术验证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10668000" y="5419725"/>
            <a:ext cx="3759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Vue3 + Node.js技术栈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1638300" y="6245225"/>
            <a:ext cx="12979400" cy="1384300"/>
          </a:xfrm>
          <a:custGeom>
            <a:avLst/>
            <a:gdLst/>
            <a:ahLst/>
            <a:cxnLst/>
            <a:rect l="l" t="t" r="r" b="b"/>
            <a:pathLst>
              <a:path w="12979400" h="1384300">
                <a:moveTo>
                  <a:pt x="101594" y="0"/>
                </a:moveTo>
                <a:lnTo>
                  <a:pt x="12877806" y="0"/>
                </a:lnTo>
                <a:cubicBezTo>
                  <a:pt x="12933915" y="0"/>
                  <a:pt x="12979400" y="45485"/>
                  <a:pt x="12979400" y="101594"/>
                </a:cubicBezTo>
                <a:lnTo>
                  <a:pt x="12979400" y="1282706"/>
                </a:lnTo>
                <a:cubicBezTo>
                  <a:pt x="12979400" y="1338815"/>
                  <a:pt x="12933915" y="1384300"/>
                  <a:pt x="12877806" y="1384300"/>
                </a:cubicBezTo>
                <a:lnTo>
                  <a:pt x="101594" y="1384300"/>
                </a:lnTo>
                <a:cubicBezTo>
                  <a:pt x="45485" y="1384300"/>
                  <a:pt x="0" y="1338815"/>
                  <a:pt x="0" y="1282706"/>
                </a:cubicBezTo>
                <a:lnTo>
                  <a:pt x="0" y="101594"/>
                </a:lnTo>
                <a:cubicBezTo>
                  <a:pt x="0" y="45485"/>
                  <a:pt x="45485" y="0"/>
                  <a:pt x="101594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 w="25400">
            <a:solidFill>
              <a:srgbClr val="4FD1C5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Text 20"/>
          <p:cNvSpPr/>
          <p:nvPr/>
        </p:nvSpPr>
        <p:spPr>
          <a:xfrm>
            <a:off x="1898650" y="6562725"/>
            <a:ext cx="12458700" cy="749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8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系统采用</a:t>
            </a:r>
            <a:r>
              <a:rPr lang="en-US" sz="18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Vue3+Node.js+SQLite技术栈</a:t>
            </a:r>
            <a:r>
              <a:rPr lang="en-US" sz="18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，实现了用户管理、账单CRUD、数据可视化、账单导入、定时收支等核心功能，验证了技术选型的合理性与高效性，为后续项目开发积累了宝贵经验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444500" y="8042275"/>
            <a:ext cx="1536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感谢各位老师与同学的聆听！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457200" y="8499475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中国计量大学 · 信息工程学院 · 23计算机2班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2247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OVERVIEW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项目背景与意义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33400" y="1727200"/>
            <a:ext cx="10033000" cy="2387600"/>
          </a:xfrm>
          <a:custGeom>
            <a:avLst/>
            <a:gdLst/>
            <a:ahLst/>
            <a:cxnLst/>
            <a:rect l="l" t="t" r="r" b="b"/>
            <a:pathLst>
              <a:path w="10033000" h="2387600">
                <a:moveTo>
                  <a:pt x="50800" y="0"/>
                </a:moveTo>
                <a:lnTo>
                  <a:pt x="9931408" y="0"/>
                </a:lnTo>
                <a:cubicBezTo>
                  <a:pt x="9987516" y="0"/>
                  <a:pt x="10033000" y="45484"/>
                  <a:pt x="10033000" y="101592"/>
                </a:cubicBezTo>
                <a:lnTo>
                  <a:pt x="10033000" y="2286008"/>
                </a:lnTo>
                <a:cubicBezTo>
                  <a:pt x="10033000" y="2342116"/>
                  <a:pt x="9987516" y="2387600"/>
                  <a:pt x="9931408" y="2387600"/>
                </a:cubicBezTo>
                <a:lnTo>
                  <a:pt x="50800" y="2387600"/>
                </a:lnTo>
                <a:cubicBezTo>
                  <a:pt x="22744" y="2387600"/>
                  <a:pt x="0" y="2364856"/>
                  <a:pt x="0" y="2336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533400" y="1727200"/>
            <a:ext cx="50800" cy="2387600"/>
          </a:xfrm>
          <a:custGeom>
            <a:avLst/>
            <a:gdLst/>
            <a:ahLst/>
            <a:cxnLst/>
            <a:rect l="l" t="t" r="r" b="b"/>
            <a:pathLst>
              <a:path w="50800" h="2387600">
                <a:moveTo>
                  <a:pt x="50800" y="0"/>
                </a:moveTo>
                <a:lnTo>
                  <a:pt x="50800" y="0"/>
                </a:lnTo>
                <a:lnTo>
                  <a:pt x="50800" y="2387600"/>
                </a:lnTo>
                <a:lnTo>
                  <a:pt x="50800" y="2387600"/>
                </a:lnTo>
                <a:cubicBezTo>
                  <a:pt x="22763" y="2387600"/>
                  <a:pt x="0" y="2364837"/>
                  <a:pt x="0" y="2336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863600" y="2032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1006475" y="21717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574800" y="2032000"/>
            <a:ext cx="8813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研究背景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574800" y="2489200"/>
            <a:ext cx="8788400" cy="1320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随着数字化生活的普及，个人收支场景日益多元化（线上消费、线下支付、投资理财、日常开销等），传统记账方式（纸质账本、简单表格）已难以满足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高效记录、分类统计、趋势分析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的需求。同时，现有部分收支管理软件存在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广告冗余、功能复杂、数据安全隐患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等问题，轻量化、个性化的个人收支管理系统具有明确的实际应用场景。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08000" y="4394200"/>
            <a:ext cx="3213100" cy="4241800"/>
          </a:xfrm>
          <a:custGeom>
            <a:avLst/>
            <a:gdLst/>
            <a:ahLst/>
            <a:cxnLst/>
            <a:rect l="l" t="t" r="r" b="b"/>
            <a:pathLst>
              <a:path w="3213100" h="4241800">
                <a:moveTo>
                  <a:pt x="50800" y="0"/>
                </a:moveTo>
                <a:lnTo>
                  <a:pt x="3162300" y="0"/>
                </a:lnTo>
                <a:cubicBezTo>
                  <a:pt x="3190356" y="0"/>
                  <a:pt x="3213100" y="22744"/>
                  <a:pt x="3213100" y="50800"/>
                </a:cubicBezTo>
                <a:lnTo>
                  <a:pt x="3213100" y="4140202"/>
                </a:lnTo>
                <a:cubicBezTo>
                  <a:pt x="3213100" y="4196313"/>
                  <a:pt x="3167613" y="4241800"/>
                  <a:pt x="3111502" y="4241800"/>
                </a:cubicBezTo>
                <a:lnTo>
                  <a:pt x="101598" y="4241800"/>
                </a:lnTo>
                <a:cubicBezTo>
                  <a:pt x="45487" y="4241800"/>
                  <a:pt x="0" y="4196313"/>
                  <a:pt x="0" y="4140202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10"/>
          <p:cNvSpPr/>
          <p:nvPr/>
        </p:nvSpPr>
        <p:spPr>
          <a:xfrm>
            <a:off x="508000" y="4394200"/>
            <a:ext cx="3213100" cy="50800"/>
          </a:xfrm>
          <a:custGeom>
            <a:avLst/>
            <a:gdLst/>
            <a:ahLst/>
            <a:cxnLst/>
            <a:rect l="l" t="t" r="r" b="b"/>
            <a:pathLst>
              <a:path w="3213100" h="50800">
                <a:moveTo>
                  <a:pt x="50800" y="0"/>
                </a:moveTo>
                <a:lnTo>
                  <a:pt x="3162300" y="0"/>
                </a:lnTo>
                <a:cubicBezTo>
                  <a:pt x="3190337" y="0"/>
                  <a:pt x="3213100" y="22763"/>
                  <a:pt x="3213100" y="50800"/>
                </a:cubicBezTo>
                <a:lnTo>
                  <a:pt x="32131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11"/>
          <p:cNvSpPr/>
          <p:nvPr/>
        </p:nvSpPr>
        <p:spPr>
          <a:xfrm>
            <a:off x="781050" y="46990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71450" y="-9525"/>
                </a:moveTo>
                <a:cubicBezTo>
                  <a:pt x="163532" y="-9525"/>
                  <a:pt x="157163" y="-3155"/>
                  <a:pt x="157163" y="4763"/>
                </a:cubicBezTo>
                <a:lnTo>
                  <a:pt x="157163" y="11906"/>
                </a:lnTo>
                <a:lnTo>
                  <a:pt x="156091" y="11906"/>
                </a:lnTo>
                <a:cubicBezTo>
                  <a:pt x="134303" y="11906"/>
                  <a:pt x="116681" y="29587"/>
                  <a:pt x="116681" y="51316"/>
                </a:cubicBezTo>
                <a:cubicBezTo>
                  <a:pt x="116681" y="71199"/>
                  <a:pt x="131505" y="87987"/>
                  <a:pt x="151209" y="90428"/>
                </a:cubicBezTo>
                <a:lnTo>
                  <a:pt x="187523" y="94952"/>
                </a:lnTo>
                <a:cubicBezTo>
                  <a:pt x="190560" y="95310"/>
                  <a:pt x="192881" y="97929"/>
                  <a:pt x="192881" y="101025"/>
                </a:cubicBezTo>
                <a:cubicBezTo>
                  <a:pt x="192881" y="104418"/>
                  <a:pt x="190143" y="107097"/>
                  <a:pt x="186809" y="107097"/>
                </a:cubicBezTo>
                <a:lnTo>
                  <a:pt x="142875" y="107156"/>
                </a:lnTo>
                <a:cubicBezTo>
                  <a:pt x="133648" y="107156"/>
                  <a:pt x="126206" y="114598"/>
                  <a:pt x="126206" y="123825"/>
                </a:cubicBezTo>
                <a:cubicBezTo>
                  <a:pt x="126206" y="133052"/>
                  <a:pt x="133648" y="140494"/>
                  <a:pt x="142875" y="140494"/>
                </a:cubicBezTo>
                <a:lnTo>
                  <a:pt x="157163" y="140494"/>
                </a:lnTo>
                <a:lnTo>
                  <a:pt x="157163" y="147638"/>
                </a:lnTo>
                <a:cubicBezTo>
                  <a:pt x="157163" y="155555"/>
                  <a:pt x="163532" y="161925"/>
                  <a:pt x="171450" y="161925"/>
                </a:cubicBezTo>
                <a:cubicBezTo>
                  <a:pt x="179368" y="161925"/>
                  <a:pt x="185738" y="155555"/>
                  <a:pt x="185738" y="147638"/>
                </a:cubicBezTo>
                <a:lnTo>
                  <a:pt x="185738" y="140494"/>
                </a:lnTo>
                <a:lnTo>
                  <a:pt x="186809" y="140494"/>
                </a:lnTo>
                <a:cubicBezTo>
                  <a:pt x="208598" y="140494"/>
                  <a:pt x="226219" y="122813"/>
                  <a:pt x="226219" y="101084"/>
                </a:cubicBezTo>
                <a:cubicBezTo>
                  <a:pt x="226219" y="81201"/>
                  <a:pt x="211395" y="64413"/>
                  <a:pt x="191691" y="61972"/>
                </a:cubicBezTo>
                <a:lnTo>
                  <a:pt x="155377" y="57448"/>
                </a:lnTo>
                <a:cubicBezTo>
                  <a:pt x="152340" y="57090"/>
                  <a:pt x="150019" y="54471"/>
                  <a:pt x="150019" y="51375"/>
                </a:cubicBezTo>
                <a:cubicBezTo>
                  <a:pt x="150019" y="47982"/>
                  <a:pt x="152757" y="45303"/>
                  <a:pt x="156091" y="45303"/>
                </a:cubicBezTo>
                <a:lnTo>
                  <a:pt x="195263" y="45244"/>
                </a:lnTo>
                <a:cubicBezTo>
                  <a:pt x="204490" y="45244"/>
                  <a:pt x="211931" y="37802"/>
                  <a:pt x="211931" y="28575"/>
                </a:cubicBezTo>
                <a:cubicBezTo>
                  <a:pt x="211931" y="19348"/>
                  <a:pt x="204490" y="11906"/>
                  <a:pt x="195263" y="11906"/>
                </a:cubicBezTo>
                <a:lnTo>
                  <a:pt x="185738" y="11906"/>
                </a:lnTo>
                <a:lnTo>
                  <a:pt x="185738" y="4763"/>
                </a:lnTo>
                <a:cubicBezTo>
                  <a:pt x="185738" y="-3155"/>
                  <a:pt x="179368" y="-9525"/>
                  <a:pt x="171450" y="-9525"/>
                </a:cubicBezTo>
                <a:close/>
                <a:moveTo>
                  <a:pt x="65068" y="203299"/>
                </a:moveTo>
                <a:lnTo>
                  <a:pt x="39707" y="228600"/>
                </a:lnTo>
                <a:lnTo>
                  <a:pt x="19050" y="228600"/>
                </a:lnTo>
                <a:cubicBezTo>
                  <a:pt x="8513" y="228600"/>
                  <a:pt x="0" y="237113"/>
                  <a:pt x="0" y="247650"/>
                </a:cubicBezTo>
                <a:lnTo>
                  <a:pt x="0" y="285750"/>
                </a:lnTo>
                <a:cubicBezTo>
                  <a:pt x="0" y="296287"/>
                  <a:pt x="8513" y="304800"/>
                  <a:pt x="19050" y="304800"/>
                </a:cubicBezTo>
                <a:lnTo>
                  <a:pt x="209848" y="304800"/>
                </a:lnTo>
                <a:cubicBezTo>
                  <a:pt x="227112" y="304800"/>
                  <a:pt x="243959" y="299264"/>
                  <a:pt x="257889" y="289024"/>
                </a:cubicBezTo>
                <a:lnTo>
                  <a:pt x="333256" y="233482"/>
                </a:lnTo>
                <a:cubicBezTo>
                  <a:pt x="343852" y="225683"/>
                  <a:pt x="346115" y="210800"/>
                  <a:pt x="338316" y="200204"/>
                </a:cubicBezTo>
                <a:cubicBezTo>
                  <a:pt x="330518" y="189607"/>
                  <a:pt x="315635" y="187345"/>
                  <a:pt x="305038" y="195143"/>
                </a:cubicBezTo>
                <a:lnTo>
                  <a:pt x="233720" y="247650"/>
                </a:lnTo>
                <a:lnTo>
                  <a:pt x="166688" y="247650"/>
                </a:lnTo>
                <a:cubicBezTo>
                  <a:pt x="158770" y="247650"/>
                  <a:pt x="152400" y="241280"/>
                  <a:pt x="152400" y="233363"/>
                </a:cubicBezTo>
                <a:cubicBezTo>
                  <a:pt x="152400" y="225445"/>
                  <a:pt x="158770" y="219075"/>
                  <a:pt x="166688" y="219075"/>
                </a:cubicBezTo>
                <a:lnTo>
                  <a:pt x="209550" y="219075"/>
                </a:lnTo>
                <a:cubicBezTo>
                  <a:pt x="220087" y="219075"/>
                  <a:pt x="228600" y="210562"/>
                  <a:pt x="228600" y="200025"/>
                </a:cubicBezTo>
                <a:cubicBezTo>
                  <a:pt x="228600" y="189488"/>
                  <a:pt x="220087" y="180975"/>
                  <a:pt x="209550" y="180975"/>
                </a:cubicBezTo>
                <a:lnTo>
                  <a:pt x="118943" y="180975"/>
                </a:lnTo>
                <a:cubicBezTo>
                  <a:pt x="98762" y="180975"/>
                  <a:pt x="79355" y="189012"/>
                  <a:pt x="65068" y="203299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1295400" y="46736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实用意义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62000" y="5181600"/>
            <a:ext cx="2806700" cy="320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为用户提供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便捷的收支记录、分类统计、数据可视化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功能，降低个人财务管理门槛，帮助用户养成合理消费习惯，提升财务规划能力。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928467" y="4394200"/>
            <a:ext cx="3213100" cy="4241800"/>
          </a:xfrm>
          <a:custGeom>
            <a:avLst/>
            <a:gdLst/>
            <a:ahLst/>
            <a:cxnLst/>
            <a:rect l="l" t="t" r="r" b="b"/>
            <a:pathLst>
              <a:path w="3213100" h="4241800">
                <a:moveTo>
                  <a:pt x="50800" y="0"/>
                </a:moveTo>
                <a:lnTo>
                  <a:pt x="3162300" y="0"/>
                </a:lnTo>
                <a:cubicBezTo>
                  <a:pt x="3190356" y="0"/>
                  <a:pt x="3213100" y="22744"/>
                  <a:pt x="3213100" y="50800"/>
                </a:cubicBezTo>
                <a:lnTo>
                  <a:pt x="3213100" y="4140202"/>
                </a:lnTo>
                <a:cubicBezTo>
                  <a:pt x="3213100" y="4196313"/>
                  <a:pt x="3167613" y="4241800"/>
                  <a:pt x="3111502" y="4241800"/>
                </a:cubicBezTo>
                <a:lnTo>
                  <a:pt x="101598" y="4241800"/>
                </a:lnTo>
                <a:cubicBezTo>
                  <a:pt x="45487" y="4241800"/>
                  <a:pt x="0" y="4196313"/>
                  <a:pt x="0" y="4140202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Shape 15"/>
          <p:cNvSpPr/>
          <p:nvPr/>
        </p:nvSpPr>
        <p:spPr>
          <a:xfrm>
            <a:off x="3928467" y="4394200"/>
            <a:ext cx="3213100" cy="50800"/>
          </a:xfrm>
          <a:custGeom>
            <a:avLst/>
            <a:gdLst/>
            <a:ahLst/>
            <a:cxnLst/>
            <a:rect l="l" t="t" r="r" b="b"/>
            <a:pathLst>
              <a:path w="3213100" h="50800">
                <a:moveTo>
                  <a:pt x="50800" y="0"/>
                </a:moveTo>
                <a:lnTo>
                  <a:pt x="3162300" y="0"/>
                </a:lnTo>
                <a:cubicBezTo>
                  <a:pt x="3190337" y="0"/>
                  <a:pt x="3213100" y="22763"/>
                  <a:pt x="3213100" y="50800"/>
                </a:cubicBezTo>
                <a:lnTo>
                  <a:pt x="32131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Shape 16"/>
          <p:cNvSpPr/>
          <p:nvPr/>
        </p:nvSpPr>
        <p:spPr>
          <a:xfrm>
            <a:off x="4201517" y="46990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214789" y="714"/>
                </a:moveTo>
                <a:cubicBezTo>
                  <a:pt x="204668" y="-2203"/>
                  <a:pt x="194131" y="3691"/>
                  <a:pt x="191214" y="13811"/>
                </a:cubicBezTo>
                <a:lnTo>
                  <a:pt x="115014" y="280511"/>
                </a:lnTo>
                <a:cubicBezTo>
                  <a:pt x="112097" y="290632"/>
                  <a:pt x="117991" y="301169"/>
                  <a:pt x="128111" y="304086"/>
                </a:cubicBezTo>
                <a:cubicBezTo>
                  <a:pt x="138232" y="307003"/>
                  <a:pt x="148769" y="301109"/>
                  <a:pt x="151686" y="290989"/>
                </a:cubicBezTo>
                <a:lnTo>
                  <a:pt x="227886" y="24289"/>
                </a:lnTo>
                <a:cubicBezTo>
                  <a:pt x="230803" y="14168"/>
                  <a:pt x="224909" y="3631"/>
                  <a:pt x="214789" y="714"/>
                </a:cubicBezTo>
                <a:close/>
                <a:moveTo>
                  <a:pt x="253246" y="81736"/>
                </a:moveTo>
                <a:cubicBezTo>
                  <a:pt x="245805" y="89178"/>
                  <a:pt x="245805" y="101263"/>
                  <a:pt x="253246" y="108704"/>
                </a:cubicBezTo>
                <a:lnTo>
                  <a:pt x="296942" y="152400"/>
                </a:lnTo>
                <a:lnTo>
                  <a:pt x="253246" y="196096"/>
                </a:lnTo>
                <a:cubicBezTo>
                  <a:pt x="245805" y="203537"/>
                  <a:pt x="245805" y="215622"/>
                  <a:pt x="253246" y="223064"/>
                </a:cubicBezTo>
                <a:cubicBezTo>
                  <a:pt x="260687" y="230505"/>
                  <a:pt x="272772" y="230505"/>
                  <a:pt x="280214" y="223064"/>
                </a:cubicBezTo>
                <a:lnTo>
                  <a:pt x="337364" y="165914"/>
                </a:lnTo>
                <a:cubicBezTo>
                  <a:pt x="344805" y="158472"/>
                  <a:pt x="344805" y="146387"/>
                  <a:pt x="337364" y="138946"/>
                </a:cubicBezTo>
                <a:lnTo>
                  <a:pt x="280214" y="81796"/>
                </a:lnTo>
                <a:cubicBezTo>
                  <a:pt x="272772" y="74355"/>
                  <a:pt x="260687" y="74355"/>
                  <a:pt x="253246" y="81796"/>
                </a:cubicBezTo>
                <a:close/>
                <a:moveTo>
                  <a:pt x="89714" y="81736"/>
                </a:moveTo>
                <a:cubicBezTo>
                  <a:pt x="82272" y="74295"/>
                  <a:pt x="70187" y="74295"/>
                  <a:pt x="62746" y="81736"/>
                </a:cubicBezTo>
                <a:lnTo>
                  <a:pt x="5596" y="138886"/>
                </a:lnTo>
                <a:cubicBezTo>
                  <a:pt x="-1845" y="146328"/>
                  <a:pt x="-1845" y="158413"/>
                  <a:pt x="5596" y="165854"/>
                </a:cubicBezTo>
                <a:lnTo>
                  <a:pt x="62746" y="223004"/>
                </a:lnTo>
                <a:cubicBezTo>
                  <a:pt x="70187" y="230445"/>
                  <a:pt x="82272" y="230445"/>
                  <a:pt x="89714" y="223004"/>
                </a:cubicBezTo>
                <a:cubicBezTo>
                  <a:pt x="97155" y="215563"/>
                  <a:pt x="97155" y="203478"/>
                  <a:pt x="89714" y="196036"/>
                </a:cubicBezTo>
                <a:lnTo>
                  <a:pt x="46018" y="152400"/>
                </a:lnTo>
                <a:lnTo>
                  <a:pt x="89654" y="108704"/>
                </a:lnTo>
                <a:cubicBezTo>
                  <a:pt x="97095" y="101263"/>
                  <a:pt x="97095" y="89178"/>
                  <a:pt x="89654" y="81736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7"/>
          <p:cNvSpPr/>
          <p:nvPr/>
        </p:nvSpPr>
        <p:spPr>
          <a:xfrm>
            <a:off x="4715867" y="46736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技术意义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182467" y="5181600"/>
            <a:ext cx="2806700" cy="320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结合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Vue3 前端框架与 Node.js 后端技术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，搭建前后端分离的轻量应用，实践响应式开发、API 接口设计、数据持久化等核心技术，积累全栈项目开发经验。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349034" y="4394200"/>
            <a:ext cx="3213100" cy="4241800"/>
          </a:xfrm>
          <a:custGeom>
            <a:avLst/>
            <a:gdLst/>
            <a:ahLst/>
            <a:cxnLst/>
            <a:rect l="l" t="t" r="r" b="b"/>
            <a:pathLst>
              <a:path w="3213100" h="4241800">
                <a:moveTo>
                  <a:pt x="50800" y="0"/>
                </a:moveTo>
                <a:lnTo>
                  <a:pt x="3162300" y="0"/>
                </a:lnTo>
                <a:cubicBezTo>
                  <a:pt x="3190356" y="0"/>
                  <a:pt x="3213100" y="22744"/>
                  <a:pt x="3213100" y="50800"/>
                </a:cubicBezTo>
                <a:lnTo>
                  <a:pt x="3213100" y="4140202"/>
                </a:lnTo>
                <a:cubicBezTo>
                  <a:pt x="3213100" y="4196313"/>
                  <a:pt x="3167613" y="4241800"/>
                  <a:pt x="3111502" y="4241800"/>
                </a:cubicBezTo>
                <a:lnTo>
                  <a:pt x="101598" y="4241800"/>
                </a:lnTo>
                <a:cubicBezTo>
                  <a:pt x="45487" y="4241800"/>
                  <a:pt x="0" y="4196313"/>
                  <a:pt x="0" y="4140202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Shape 20"/>
          <p:cNvSpPr/>
          <p:nvPr/>
        </p:nvSpPr>
        <p:spPr>
          <a:xfrm>
            <a:off x="7349034" y="4394200"/>
            <a:ext cx="3213100" cy="50800"/>
          </a:xfrm>
          <a:custGeom>
            <a:avLst/>
            <a:gdLst/>
            <a:ahLst/>
            <a:cxnLst/>
            <a:rect l="l" t="t" r="r" b="b"/>
            <a:pathLst>
              <a:path w="3213100" h="50800">
                <a:moveTo>
                  <a:pt x="50800" y="0"/>
                </a:moveTo>
                <a:lnTo>
                  <a:pt x="3162300" y="0"/>
                </a:lnTo>
                <a:cubicBezTo>
                  <a:pt x="3190337" y="0"/>
                  <a:pt x="3213100" y="22763"/>
                  <a:pt x="3213100" y="50800"/>
                </a:cubicBezTo>
                <a:lnTo>
                  <a:pt x="32131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Shape 21"/>
          <p:cNvSpPr/>
          <p:nvPr/>
        </p:nvSpPr>
        <p:spPr>
          <a:xfrm>
            <a:off x="7641134" y="4699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190500"/>
                </a:moveTo>
                <a:lnTo>
                  <a:pt x="14585" y="190500"/>
                </a:lnTo>
                <a:cubicBezTo>
                  <a:pt x="-238" y="190500"/>
                  <a:pt x="-9346" y="174367"/>
                  <a:pt x="-1726" y="161627"/>
                </a:cubicBezTo>
                <a:lnTo>
                  <a:pt x="29766" y="109121"/>
                </a:lnTo>
                <a:cubicBezTo>
                  <a:pt x="34945" y="100489"/>
                  <a:pt x="44232" y="95250"/>
                  <a:pt x="54293" y="95250"/>
                </a:cubicBezTo>
                <a:lnTo>
                  <a:pt x="110847" y="95250"/>
                </a:lnTo>
                <a:cubicBezTo>
                  <a:pt x="156150" y="18514"/>
                  <a:pt x="223718" y="14645"/>
                  <a:pt x="268903" y="21253"/>
                </a:cubicBezTo>
                <a:cubicBezTo>
                  <a:pt x="276523" y="22384"/>
                  <a:pt x="282476" y="28337"/>
                  <a:pt x="283547" y="35897"/>
                </a:cubicBezTo>
                <a:cubicBezTo>
                  <a:pt x="290155" y="81082"/>
                  <a:pt x="286286" y="148650"/>
                  <a:pt x="209550" y="193953"/>
                </a:cubicBezTo>
                <a:lnTo>
                  <a:pt x="209550" y="250508"/>
                </a:lnTo>
                <a:cubicBezTo>
                  <a:pt x="209550" y="260568"/>
                  <a:pt x="204311" y="269855"/>
                  <a:pt x="195679" y="275034"/>
                </a:cubicBezTo>
                <a:lnTo>
                  <a:pt x="143173" y="306526"/>
                </a:lnTo>
                <a:cubicBezTo>
                  <a:pt x="130493" y="314146"/>
                  <a:pt x="114300" y="304979"/>
                  <a:pt x="114300" y="290215"/>
                </a:cubicBezTo>
                <a:lnTo>
                  <a:pt x="114300" y="228600"/>
                </a:lnTo>
                <a:cubicBezTo>
                  <a:pt x="114300" y="207585"/>
                  <a:pt x="97215" y="190500"/>
                  <a:pt x="76200" y="190500"/>
                </a:cubicBezTo>
                <a:lnTo>
                  <a:pt x="76140" y="190500"/>
                </a:lnTo>
                <a:close/>
                <a:moveTo>
                  <a:pt x="238125" y="95250"/>
                </a:moveTo>
                <a:cubicBezTo>
                  <a:pt x="238125" y="79479"/>
                  <a:pt x="225321" y="66675"/>
                  <a:pt x="209550" y="66675"/>
                </a:cubicBezTo>
                <a:cubicBezTo>
                  <a:pt x="193779" y="66675"/>
                  <a:pt x="180975" y="79479"/>
                  <a:pt x="180975" y="95250"/>
                </a:cubicBezTo>
                <a:cubicBezTo>
                  <a:pt x="180975" y="111021"/>
                  <a:pt x="193779" y="123825"/>
                  <a:pt x="209550" y="123825"/>
                </a:cubicBezTo>
                <a:cubicBezTo>
                  <a:pt x="225321" y="123825"/>
                  <a:pt x="238125" y="111021"/>
                  <a:pt x="238125" y="9525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2"/>
          <p:cNvSpPr/>
          <p:nvPr/>
        </p:nvSpPr>
        <p:spPr>
          <a:xfrm>
            <a:off x="8136434" y="46736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拓展意义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7603034" y="5181600"/>
            <a:ext cx="2806700" cy="320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系统可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灵活扩展功能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（如预算设置、账单导出、多端同步），为后续个性化财务工具开发提供可复用的技术方案与需求参考。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10896600" y="1727200"/>
            <a:ext cx="4851400" cy="6908800"/>
          </a:xfrm>
          <a:custGeom>
            <a:avLst/>
            <a:gdLst/>
            <a:ahLst/>
            <a:cxnLst/>
            <a:rect l="l" t="t" r="r" b="b"/>
            <a:pathLst>
              <a:path w="4851400" h="6908800">
                <a:moveTo>
                  <a:pt x="50800" y="0"/>
                </a:moveTo>
                <a:lnTo>
                  <a:pt x="4749812" y="0"/>
                </a:lnTo>
                <a:cubicBezTo>
                  <a:pt x="4805917" y="0"/>
                  <a:pt x="4851400" y="45483"/>
                  <a:pt x="4851400" y="101588"/>
                </a:cubicBezTo>
                <a:lnTo>
                  <a:pt x="4851400" y="6807212"/>
                </a:lnTo>
                <a:cubicBezTo>
                  <a:pt x="4851400" y="6863317"/>
                  <a:pt x="4805917" y="6908800"/>
                  <a:pt x="4749812" y="6908800"/>
                </a:cubicBezTo>
                <a:lnTo>
                  <a:pt x="50800" y="6908800"/>
                </a:lnTo>
                <a:cubicBezTo>
                  <a:pt x="22744" y="6908800"/>
                  <a:pt x="0" y="6886056"/>
                  <a:pt x="0" y="6858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Shape 25"/>
          <p:cNvSpPr/>
          <p:nvPr/>
        </p:nvSpPr>
        <p:spPr>
          <a:xfrm>
            <a:off x="10896600" y="1727200"/>
            <a:ext cx="50800" cy="6908800"/>
          </a:xfrm>
          <a:custGeom>
            <a:avLst/>
            <a:gdLst/>
            <a:ahLst/>
            <a:cxnLst/>
            <a:rect l="l" t="t" r="r" b="b"/>
            <a:pathLst>
              <a:path w="50800" h="6908800">
                <a:moveTo>
                  <a:pt x="50800" y="0"/>
                </a:moveTo>
                <a:lnTo>
                  <a:pt x="50800" y="0"/>
                </a:lnTo>
                <a:lnTo>
                  <a:pt x="50800" y="6908800"/>
                </a:lnTo>
                <a:lnTo>
                  <a:pt x="50800" y="6908800"/>
                </a:lnTo>
                <a:cubicBezTo>
                  <a:pt x="22763" y="6908800"/>
                  <a:pt x="0" y="6886037"/>
                  <a:pt x="0" y="6858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11290300" y="20828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145306" y="190500"/>
                </a:moveTo>
                <a:cubicBezTo>
                  <a:pt x="148927" y="179437"/>
                  <a:pt x="156170" y="169416"/>
                  <a:pt x="164356" y="160784"/>
                </a:cubicBezTo>
                <a:cubicBezTo>
                  <a:pt x="180578" y="143718"/>
                  <a:pt x="190500" y="120650"/>
                  <a:pt x="190500" y="95250"/>
                </a:cubicBezTo>
                <a:cubicBezTo>
                  <a:pt x="190500" y="42664"/>
                  <a:pt x="147836" y="0"/>
                  <a:pt x="95250" y="0"/>
                </a:cubicBezTo>
                <a:cubicBezTo>
                  <a:pt x="42664" y="0"/>
                  <a:pt x="0" y="42664"/>
                  <a:pt x="0" y="95250"/>
                </a:cubicBezTo>
                <a:cubicBezTo>
                  <a:pt x="0" y="120650"/>
                  <a:pt x="9922" y="143718"/>
                  <a:pt x="26144" y="160784"/>
                </a:cubicBezTo>
                <a:cubicBezTo>
                  <a:pt x="34330" y="169416"/>
                  <a:pt x="41622" y="179437"/>
                  <a:pt x="45194" y="190500"/>
                </a:cubicBezTo>
                <a:lnTo>
                  <a:pt x="145256" y="190500"/>
                </a:lnTo>
                <a:close/>
                <a:moveTo>
                  <a:pt x="142875" y="214313"/>
                </a:moveTo>
                <a:lnTo>
                  <a:pt x="47625" y="214313"/>
                </a:lnTo>
                <a:lnTo>
                  <a:pt x="47625" y="222250"/>
                </a:lnTo>
                <a:cubicBezTo>
                  <a:pt x="47625" y="244177"/>
                  <a:pt x="65385" y="261937"/>
                  <a:pt x="87313" y="261937"/>
                </a:cubicBezTo>
                <a:lnTo>
                  <a:pt x="103188" y="261937"/>
                </a:lnTo>
                <a:cubicBezTo>
                  <a:pt x="125115" y="261937"/>
                  <a:pt x="142875" y="244177"/>
                  <a:pt x="142875" y="222250"/>
                </a:cubicBezTo>
                <a:lnTo>
                  <a:pt x="142875" y="214313"/>
                </a:lnTo>
                <a:close/>
                <a:moveTo>
                  <a:pt x="91281" y="55563"/>
                </a:moveTo>
                <a:cubicBezTo>
                  <a:pt x="71537" y="55563"/>
                  <a:pt x="55563" y="71537"/>
                  <a:pt x="55563" y="91281"/>
                </a:cubicBezTo>
                <a:cubicBezTo>
                  <a:pt x="55563" y="97879"/>
                  <a:pt x="50254" y="103188"/>
                  <a:pt x="43656" y="103188"/>
                </a:cubicBezTo>
                <a:cubicBezTo>
                  <a:pt x="37058" y="103188"/>
                  <a:pt x="31750" y="97879"/>
                  <a:pt x="31750" y="91281"/>
                </a:cubicBezTo>
                <a:cubicBezTo>
                  <a:pt x="31750" y="58390"/>
                  <a:pt x="58390" y="31750"/>
                  <a:pt x="91281" y="31750"/>
                </a:cubicBezTo>
                <a:cubicBezTo>
                  <a:pt x="97879" y="31750"/>
                  <a:pt x="103188" y="37058"/>
                  <a:pt x="103188" y="43656"/>
                </a:cubicBezTo>
                <a:cubicBezTo>
                  <a:pt x="103188" y="50254"/>
                  <a:pt x="97879" y="55563"/>
                  <a:pt x="91281" y="55563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7"/>
          <p:cNvSpPr/>
          <p:nvPr/>
        </p:nvSpPr>
        <p:spPr>
          <a:xfrm>
            <a:off x="11544300" y="2032000"/>
            <a:ext cx="4025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核心价值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11226800" y="26416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11394976" y="2717800"/>
            <a:ext cx="165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1785600" y="2641600"/>
            <a:ext cx="3759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解决核心痛点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1785600" y="2997200"/>
            <a:ext cx="3759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记录繁琐、分类混乱、数据无法直观分析、隐私安全无保障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11226800" y="38100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Text 33"/>
          <p:cNvSpPr/>
          <p:nvPr/>
        </p:nvSpPr>
        <p:spPr>
          <a:xfrm>
            <a:off x="11379994" y="3886200"/>
            <a:ext cx="190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11785600" y="3810000"/>
            <a:ext cx="3759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技术栈验证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1785600" y="4165600"/>
            <a:ext cx="3759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验证 Vue3 + Node.js 技术栈在轻量全栈应用中的实用性与高效性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11226800" y="49784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Text 37"/>
          <p:cNvSpPr/>
          <p:nvPr/>
        </p:nvSpPr>
        <p:spPr>
          <a:xfrm>
            <a:off x="11377712" y="5054600"/>
            <a:ext cx="190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1785600" y="4978400"/>
            <a:ext cx="3759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数据安全保障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1785600" y="5334000"/>
            <a:ext cx="3759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提供可独立部署、数据本地存储的解决方案，保障用户数据隐私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11226800" y="61468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Text 41"/>
          <p:cNvSpPr/>
          <p:nvPr/>
        </p:nvSpPr>
        <p:spPr>
          <a:xfrm>
            <a:off x="11377811" y="6223000"/>
            <a:ext cx="190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1785600" y="6146800"/>
            <a:ext cx="3759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完整开发流程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1785600" y="6502400"/>
            <a:ext cx="3759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完成从需求分析、技术选型到系统测试的完整开发流程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3333" y="529167"/>
            <a:ext cx="338667" cy="42333"/>
          </a:xfrm>
          <a:custGeom>
            <a:avLst/>
            <a:gdLst/>
            <a:ahLst/>
            <a:cxnLst/>
            <a:rect l="l" t="t" r="r" b="b"/>
            <a:pathLst>
              <a:path w="338667" h="42333">
                <a:moveTo>
                  <a:pt x="0" y="0"/>
                </a:moveTo>
                <a:lnTo>
                  <a:pt x="338667" y="0"/>
                </a:lnTo>
                <a:lnTo>
                  <a:pt x="338667" y="42333"/>
                </a:lnTo>
                <a:lnTo>
                  <a:pt x="0" y="42333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889000" y="423333"/>
            <a:ext cx="2159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kern="0" spc="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RESEARCH OBJECTIVES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23333" y="762000"/>
            <a:ext cx="15599833" cy="423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研究目的与技术路线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23333" y="1270000"/>
            <a:ext cx="15494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从需求分析到部署总结的完整开发流程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44500" y="1778000"/>
            <a:ext cx="8794750" cy="3175000"/>
          </a:xfrm>
          <a:custGeom>
            <a:avLst/>
            <a:gdLst/>
            <a:ahLst/>
            <a:cxnLst/>
            <a:rect l="l" t="t" r="r" b="b"/>
            <a:pathLst>
              <a:path w="8794750" h="3175000">
                <a:moveTo>
                  <a:pt x="42333" y="0"/>
                </a:moveTo>
                <a:lnTo>
                  <a:pt x="8710073" y="0"/>
                </a:lnTo>
                <a:cubicBezTo>
                  <a:pt x="8756839" y="0"/>
                  <a:pt x="8794750" y="37911"/>
                  <a:pt x="8794750" y="84677"/>
                </a:cubicBezTo>
                <a:lnTo>
                  <a:pt x="8794750" y="3090323"/>
                </a:lnTo>
                <a:cubicBezTo>
                  <a:pt x="8794750" y="3137089"/>
                  <a:pt x="8756839" y="3175000"/>
                  <a:pt x="8710073" y="3175000"/>
                </a:cubicBezTo>
                <a:lnTo>
                  <a:pt x="42333" y="3175000"/>
                </a:lnTo>
                <a:cubicBezTo>
                  <a:pt x="18953" y="3175000"/>
                  <a:pt x="0" y="3156047"/>
                  <a:pt x="0" y="3132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444500" y="1778000"/>
            <a:ext cx="42333" cy="3175000"/>
          </a:xfrm>
          <a:custGeom>
            <a:avLst/>
            <a:gdLst/>
            <a:ahLst/>
            <a:cxnLst/>
            <a:rect l="l" t="t" r="r" b="b"/>
            <a:pathLst>
              <a:path w="42333" h="3175000">
                <a:moveTo>
                  <a:pt x="42333" y="0"/>
                </a:moveTo>
                <a:lnTo>
                  <a:pt x="42333" y="0"/>
                </a:lnTo>
                <a:lnTo>
                  <a:pt x="42333" y="3175000"/>
                </a:lnTo>
                <a:lnTo>
                  <a:pt x="42333" y="3175000"/>
                </a:lnTo>
                <a:cubicBezTo>
                  <a:pt x="18953" y="3175000"/>
                  <a:pt x="0" y="3156047"/>
                  <a:pt x="0" y="3132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03792" y="2032000"/>
            <a:ext cx="211667" cy="211667"/>
          </a:xfrm>
          <a:custGeom>
            <a:avLst/>
            <a:gdLst/>
            <a:ahLst/>
            <a:cxnLst/>
            <a:rect l="l" t="t" r="r" b="b"/>
            <a:pathLst>
              <a:path w="211667" h="211667">
                <a:moveTo>
                  <a:pt x="185208" y="105833"/>
                </a:moveTo>
                <a:cubicBezTo>
                  <a:pt x="185208" y="62025"/>
                  <a:pt x="149642" y="26458"/>
                  <a:pt x="105833" y="26458"/>
                </a:cubicBezTo>
                <a:cubicBezTo>
                  <a:pt x="62025" y="26458"/>
                  <a:pt x="26458" y="62025"/>
                  <a:pt x="26458" y="105833"/>
                </a:cubicBezTo>
                <a:cubicBezTo>
                  <a:pt x="26458" y="149642"/>
                  <a:pt x="62025" y="185208"/>
                  <a:pt x="105833" y="185208"/>
                </a:cubicBezTo>
                <a:cubicBezTo>
                  <a:pt x="149642" y="185208"/>
                  <a:pt x="185208" y="149642"/>
                  <a:pt x="185208" y="105833"/>
                </a:cubicBezTo>
                <a:close/>
                <a:moveTo>
                  <a:pt x="0" y="105833"/>
                </a:moveTo>
                <a:cubicBezTo>
                  <a:pt x="0" y="47422"/>
                  <a:pt x="47422" y="0"/>
                  <a:pt x="105833" y="0"/>
                </a:cubicBezTo>
                <a:cubicBezTo>
                  <a:pt x="164244" y="0"/>
                  <a:pt x="211667" y="47422"/>
                  <a:pt x="211667" y="105833"/>
                </a:cubicBezTo>
                <a:cubicBezTo>
                  <a:pt x="211667" y="164244"/>
                  <a:pt x="164244" y="211667"/>
                  <a:pt x="105833" y="211667"/>
                </a:cubicBezTo>
                <a:cubicBezTo>
                  <a:pt x="47422" y="211667"/>
                  <a:pt x="0" y="164244"/>
                  <a:pt x="0" y="105833"/>
                </a:cubicBezTo>
                <a:close/>
                <a:moveTo>
                  <a:pt x="105833" y="138906"/>
                </a:moveTo>
                <a:cubicBezTo>
                  <a:pt x="124087" y="138906"/>
                  <a:pt x="138906" y="124087"/>
                  <a:pt x="138906" y="105833"/>
                </a:cubicBezTo>
                <a:cubicBezTo>
                  <a:pt x="138906" y="87580"/>
                  <a:pt x="124087" y="72760"/>
                  <a:pt x="105833" y="72760"/>
                </a:cubicBezTo>
                <a:cubicBezTo>
                  <a:pt x="87580" y="72760"/>
                  <a:pt x="72760" y="87580"/>
                  <a:pt x="72760" y="105833"/>
                </a:cubicBezTo>
                <a:cubicBezTo>
                  <a:pt x="72760" y="124087"/>
                  <a:pt x="87580" y="138906"/>
                  <a:pt x="105833" y="138906"/>
                </a:cubicBezTo>
                <a:close/>
                <a:moveTo>
                  <a:pt x="105833" y="46302"/>
                </a:moveTo>
                <a:cubicBezTo>
                  <a:pt x="138690" y="46302"/>
                  <a:pt x="165365" y="72977"/>
                  <a:pt x="165365" y="105833"/>
                </a:cubicBezTo>
                <a:cubicBezTo>
                  <a:pt x="165365" y="138690"/>
                  <a:pt x="138690" y="165365"/>
                  <a:pt x="105833" y="165365"/>
                </a:cubicBezTo>
                <a:cubicBezTo>
                  <a:pt x="72977" y="165365"/>
                  <a:pt x="46302" y="138690"/>
                  <a:pt x="46302" y="105833"/>
                </a:cubicBezTo>
                <a:cubicBezTo>
                  <a:pt x="46302" y="72977"/>
                  <a:pt x="72977" y="46302"/>
                  <a:pt x="105833" y="46302"/>
                </a:cubicBezTo>
                <a:close/>
                <a:moveTo>
                  <a:pt x="92604" y="105833"/>
                </a:moveTo>
                <a:cubicBezTo>
                  <a:pt x="92604" y="98532"/>
                  <a:pt x="98532" y="92604"/>
                  <a:pt x="105833" y="92604"/>
                </a:cubicBezTo>
                <a:cubicBezTo>
                  <a:pt x="113135" y="92604"/>
                  <a:pt x="119063" y="98532"/>
                  <a:pt x="119063" y="105833"/>
                </a:cubicBezTo>
                <a:cubicBezTo>
                  <a:pt x="119063" y="113135"/>
                  <a:pt x="113135" y="119063"/>
                  <a:pt x="105833" y="119063"/>
                </a:cubicBezTo>
                <a:cubicBezTo>
                  <a:pt x="98532" y="119063"/>
                  <a:pt x="92604" y="113135"/>
                  <a:pt x="92604" y="105833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941917" y="1989667"/>
            <a:ext cx="8191500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四大研究目的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77333" y="2455333"/>
            <a:ext cx="423333" cy="423333"/>
          </a:xfrm>
          <a:custGeom>
            <a:avLst/>
            <a:gdLst/>
            <a:ahLst/>
            <a:cxnLst/>
            <a:rect l="l" t="t" r="r" b="b"/>
            <a:pathLst>
              <a:path w="423333" h="423333">
                <a:moveTo>
                  <a:pt x="84667" y="0"/>
                </a:moveTo>
                <a:lnTo>
                  <a:pt x="338667" y="0"/>
                </a:lnTo>
                <a:cubicBezTo>
                  <a:pt x="385427" y="0"/>
                  <a:pt x="423333" y="37907"/>
                  <a:pt x="423333" y="84667"/>
                </a:cubicBezTo>
                <a:lnTo>
                  <a:pt x="423333" y="338667"/>
                </a:lnTo>
                <a:cubicBezTo>
                  <a:pt x="423333" y="385427"/>
                  <a:pt x="385427" y="423333"/>
                  <a:pt x="338667" y="423333"/>
                </a:cubicBezTo>
                <a:lnTo>
                  <a:pt x="84667" y="423333"/>
                </a:lnTo>
                <a:cubicBezTo>
                  <a:pt x="37907" y="423333"/>
                  <a:pt x="0" y="385427"/>
                  <a:pt x="0" y="338667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9"/>
          <p:cNvSpPr/>
          <p:nvPr/>
        </p:nvSpPr>
        <p:spPr>
          <a:xfrm>
            <a:off x="851545" y="2518833"/>
            <a:ext cx="16933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227667" y="2455333"/>
            <a:ext cx="3619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轻量化系统设计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227667" y="2751667"/>
            <a:ext cx="36195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设计并实现一款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轻量化、易操作、无冗余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的个人收支管理系统，覆盖收支记录-分类统计-数据可视化-账单查询核心流程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936050" y="2455333"/>
            <a:ext cx="423333" cy="423333"/>
          </a:xfrm>
          <a:custGeom>
            <a:avLst/>
            <a:gdLst/>
            <a:ahLst/>
            <a:cxnLst/>
            <a:rect l="l" t="t" r="r" b="b"/>
            <a:pathLst>
              <a:path w="423333" h="423333">
                <a:moveTo>
                  <a:pt x="84667" y="0"/>
                </a:moveTo>
                <a:lnTo>
                  <a:pt x="338667" y="0"/>
                </a:lnTo>
                <a:cubicBezTo>
                  <a:pt x="385427" y="0"/>
                  <a:pt x="423333" y="37907"/>
                  <a:pt x="423333" y="84667"/>
                </a:cubicBezTo>
                <a:lnTo>
                  <a:pt x="423333" y="338667"/>
                </a:lnTo>
                <a:cubicBezTo>
                  <a:pt x="423333" y="385427"/>
                  <a:pt x="385427" y="423333"/>
                  <a:pt x="338667" y="423333"/>
                </a:cubicBezTo>
                <a:lnTo>
                  <a:pt x="84667" y="423333"/>
                </a:lnTo>
                <a:cubicBezTo>
                  <a:pt x="37907" y="423333"/>
                  <a:pt x="0" y="385427"/>
                  <a:pt x="0" y="338667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3"/>
          <p:cNvSpPr/>
          <p:nvPr/>
        </p:nvSpPr>
        <p:spPr>
          <a:xfrm>
            <a:off x="5094139" y="2518833"/>
            <a:ext cx="20108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486383" y="2455333"/>
            <a:ext cx="3619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解决核心痛点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486383" y="2751667"/>
            <a:ext cx="36195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解决个人收支管理中的核心痛点：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记录繁琐、分类混乱、数据无法直观分析、隐私安全无保障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77333" y="3683000"/>
            <a:ext cx="423333" cy="423333"/>
          </a:xfrm>
          <a:custGeom>
            <a:avLst/>
            <a:gdLst/>
            <a:ahLst/>
            <a:cxnLst/>
            <a:rect l="l" t="t" r="r" b="b"/>
            <a:pathLst>
              <a:path w="423333" h="423333">
                <a:moveTo>
                  <a:pt x="84667" y="0"/>
                </a:moveTo>
                <a:lnTo>
                  <a:pt x="338667" y="0"/>
                </a:lnTo>
                <a:cubicBezTo>
                  <a:pt x="385427" y="0"/>
                  <a:pt x="423333" y="37907"/>
                  <a:pt x="423333" y="84667"/>
                </a:cubicBezTo>
                <a:lnTo>
                  <a:pt x="423333" y="338667"/>
                </a:lnTo>
                <a:cubicBezTo>
                  <a:pt x="423333" y="385427"/>
                  <a:pt x="385427" y="423333"/>
                  <a:pt x="338667" y="423333"/>
                </a:cubicBezTo>
                <a:lnTo>
                  <a:pt x="84667" y="423333"/>
                </a:lnTo>
                <a:cubicBezTo>
                  <a:pt x="37907" y="423333"/>
                  <a:pt x="0" y="385427"/>
                  <a:pt x="0" y="338667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7"/>
          <p:cNvSpPr/>
          <p:nvPr/>
        </p:nvSpPr>
        <p:spPr>
          <a:xfrm>
            <a:off x="832941" y="3746500"/>
            <a:ext cx="211667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227667" y="3683000"/>
            <a:ext cx="3619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技术栈验证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227667" y="3979333"/>
            <a:ext cx="36195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验证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Vue3 + Node.js 技术栈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在轻量全栈应用中的实用性与高效性，完成从需求分析到系统测试的完整开发流程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936050" y="3683000"/>
            <a:ext cx="423333" cy="423333"/>
          </a:xfrm>
          <a:custGeom>
            <a:avLst/>
            <a:gdLst/>
            <a:ahLst/>
            <a:cxnLst/>
            <a:rect l="l" t="t" r="r" b="b"/>
            <a:pathLst>
              <a:path w="423333" h="423333">
                <a:moveTo>
                  <a:pt x="84667" y="0"/>
                </a:moveTo>
                <a:lnTo>
                  <a:pt x="338667" y="0"/>
                </a:lnTo>
                <a:cubicBezTo>
                  <a:pt x="385427" y="0"/>
                  <a:pt x="423333" y="37907"/>
                  <a:pt x="423333" y="84667"/>
                </a:cubicBezTo>
                <a:lnTo>
                  <a:pt x="423333" y="338667"/>
                </a:lnTo>
                <a:cubicBezTo>
                  <a:pt x="423333" y="385427"/>
                  <a:pt x="385427" y="423333"/>
                  <a:pt x="338667" y="423333"/>
                </a:cubicBezTo>
                <a:lnTo>
                  <a:pt x="84667" y="423333"/>
                </a:lnTo>
                <a:cubicBezTo>
                  <a:pt x="37907" y="423333"/>
                  <a:pt x="0" y="385427"/>
                  <a:pt x="0" y="338667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Text 21"/>
          <p:cNvSpPr/>
          <p:nvPr/>
        </p:nvSpPr>
        <p:spPr>
          <a:xfrm>
            <a:off x="5091824" y="3746500"/>
            <a:ext cx="211667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486383" y="3683000"/>
            <a:ext cx="3619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数据安全方案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486383" y="3979333"/>
            <a:ext cx="3619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提供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可独立部署、数据本地存储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的解决方案，保障用户数据隐私与使用灵活性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444500" y="5122333"/>
            <a:ext cx="8794750" cy="3937000"/>
          </a:xfrm>
          <a:custGeom>
            <a:avLst/>
            <a:gdLst/>
            <a:ahLst/>
            <a:cxnLst/>
            <a:rect l="l" t="t" r="r" b="b"/>
            <a:pathLst>
              <a:path w="8794750" h="3937000">
                <a:moveTo>
                  <a:pt x="42333" y="0"/>
                </a:moveTo>
                <a:lnTo>
                  <a:pt x="8710065" y="0"/>
                </a:lnTo>
                <a:cubicBezTo>
                  <a:pt x="8756835" y="0"/>
                  <a:pt x="8794750" y="37915"/>
                  <a:pt x="8794750" y="84685"/>
                </a:cubicBezTo>
                <a:lnTo>
                  <a:pt x="8794750" y="3852315"/>
                </a:lnTo>
                <a:cubicBezTo>
                  <a:pt x="8794750" y="3899085"/>
                  <a:pt x="8756835" y="3937000"/>
                  <a:pt x="8710065" y="3937000"/>
                </a:cubicBezTo>
                <a:lnTo>
                  <a:pt x="42333" y="3937000"/>
                </a:lnTo>
                <a:cubicBezTo>
                  <a:pt x="18953" y="3937000"/>
                  <a:pt x="0" y="3918047"/>
                  <a:pt x="0" y="3894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Shape 25"/>
          <p:cNvSpPr/>
          <p:nvPr/>
        </p:nvSpPr>
        <p:spPr>
          <a:xfrm>
            <a:off x="444500" y="5122333"/>
            <a:ext cx="42333" cy="3937000"/>
          </a:xfrm>
          <a:custGeom>
            <a:avLst/>
            <a:gdLst/>
            <a:ahLst/>
            <a:cxnLst/>
            <a:rect l="l" t="t" r="r" b="b"/>
            <a:pathLst>
              <a:path w="42333" h="3937000">
                <a:moveTo>
                  <a:pt x="42333" y="0"/>
                </a:moveTo>
                <a:lnTo>
                  <a:pt x="42333" y="0"/>
                </a:lnTo>
                <a:lnTo>
                  <a:pt x="42333" y="3937000"/>
                </a:lnTo>
                <a:lnTo>
                  <a:pt x="42333" y="3937000"/>
                </a:lnTo>
                <a:cubicBezTo>
                  <a:pt x="18953" y="3937000"/>
                  <a:pt x="0" y="3918047"/>
                  <a:pt x="0" y="3894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703792" y="5376333"/>
            <a:ext cx="211667" cy="211667"/>
          </a:xfrm>
          <a:custGeom>
            <a:avLst/>
            <a:gdLst/>
            <a:ahLst/>
            <a:cxnLst/>
            <a:rect l="l" t="t" r="r" b="b"/>
            <a:pathLst>
              <a:path w="211667" h="211667">
                <a:moveTo>
                  <a:pt x="211667" y="39688"/>
                </a:moveTo>
                <a:cubicBezTo>
                  <a:pt x="211667" y="60441"/>
                  <a:pt x="187234" y="91405"/>
                  <a:pt x="176692" y="103766"/>
                </a:cubicBezTo>
                <a:cubicBezTo>
                  <a:pt x="175121" y="105585"/>
                  <a:pt x="172806" y="106288"/>
                  <a:pt x="170698" y="105833"/>
                </a:cubicBezTo>
                <a:lnTo>
                  <a:pt x="132292" y="105833"/>
                </a:lnTo>
                <a:cubicBezTo>
                  <a:pt x="124974" y="105833"/>
                  <a:pt x="119063" y="111745"/>
                  <a:pt x="119063" y="119063"/>
                </a:cubicBezTo>
                <a:cubicBezTo>
                  <a:pt x="119063" y="126380"/>
                  <a:pt x="124974" y="132292"/>
                  <a:pt x="132292" y="132292"/>
                </a:cubicBezTo>
                <a:lnTo>
                  <a:pt x="171979" y="132292"/>
                </a:lnTo>
                <a:cubicBezTo>
                  <a:pt x="193890" y="132292"/>
                  <a:pt x="211667" y="150068"/>
                  <a:pt x="211667" y="171979"/>
                </a:cubicBezTo>
                <a:cubicBezTo>
                  <a:pt x="211667" y="193890"/>
                  <a:pt x="193890" y="211667"/>
                  <a:pt x="171979" y="211667"/>
                </a:cubicBezTo>
                <a:lnTo>
                  <a:pt x="57712" y="211667"/>
                </a:lnTo>
                <a:cubicBezTo>
                  <a:pt x="61309" y="207574"/>
                  <a:pt x="65691" y="202324"/>
                  <a:pt x="70115" y="196453"/>
                </a:cubicBezTo>
                <a:cubicBezTo>
                  <a:pt x="72719" y="192980"/>
                  <a:pt x="75406" y="189177"/>
                  <a:pt x="77969" y="185208"/>
                </a:cubicBezTo>
                <a:lnTo>
                  <a:pt x="171979" y="185208"/>
                </a:lnTo>
                <a:cubicBezTo>
                  <a:pt x="179297" y="185208"/>
                  <a:pt x="185208" y="179297"/>
                  <a:pt x="185208" y="171979"/>
                </a:cubicBezTo>
                <a:cubicBezTo>
                  <a:pt x="185208" y="164662"/>
                  <a:pt x="179297" y="158750"/>
                  <a:pt x="171979" y="158750"/>
                </a:cubicBezTo>
                <a:lnTo>
                  <a:pt x="132292" y="158750"/>
                </a:lnTo>
                <a:cubicBezTo>
                  <a:pt x="110381" y="158750"/>
                  <a:pt x="92604" y="140973"/>
                  <a:pt x="92604" y="119063"/>
                </a:cubicBezTo>
                <a:cubicBezTo>
                  <a:pt x="92604" y="97152"/>
                  <a:pt x="110381" y="79375"/>
                  <a:pt x="132292" y="79375"/>
                </a:cubicBezTo>
                <a:lnTo>
                  <a:pt x="148745" y="79375"/>
                </a:lnTo>
                <a:cubicBezTo>
                  <a:pt x="140064" y="66353"/>
                  <a:pt x="132292" y="51387"/>
                  <a:pt x="132292" y="39688"/>
                </a:cubicBezTo>
                <a:cubicBezTo>
                  <a:pt x="132292" y="17777"/>
                  <a:pt x="150068" y="0"/>
                  <a:pt x="171979" y="0"/>
                </a:cubicBezTo>
                <a:cubicBezTo>
                  <a:pt x="193890" y="0"/>
                  <a:pt x="211667" y="17777"/>
                  <a:pt x="211667" y="39688"/>
                </a:cubicBezTo>
                <a:close/>
                <a:moveTo>
                  <a:pt x="48410" y="202200"/>
                </a:moveTo>
                <a:cubicBezTo>
                  <a:pt x="46840" y="203977"/>
                  <a:pt x="45434" y="205548"/>
                  <a:pt x="44235" y="206871"/>
                </a:cubicBezTo>
                <a:lnTo>
                  <a:pt x="43491" y="207698"/>
                </a:lnTo>
                <a:lnTo>
                  <a:pt x="43408" y="207615"/>
                </a:lnTo>
                <a:cubicBezTo>
                  <a:pt x="40928" y="209517"/>
                  <a:pt x="37372" y="209269"/>
                  <a:pt x="35140" y="206871"/>
                </a:cubicBezTo>
                <a:cubicBezTo>
                  <a:pt x="24722" y="195544"/>
                  <a:pt x="0" y="166398"/>
                  <a:pt x="0" y="145521"/>
                </a:cubicBezTo>
                <a:cubicBezTo>
                  <a:pt x="0" y="123610"/>
                  <a:pt x="17777" y="105833"/>
                  <a:pt x="39688" y="105833"/>
                </a:cubicBezTo>
                <a:cubicBezTo>
                  <a:pt x="61598" y="105833"/>
                  <a:pt x="79375" y="123610"/>
                  <a:pt x="79375" y="145521"/>
                </a:cubicBezTo>
                <a:cubicBezTo>
                  <a:pt x="79375" y="157923"/>
                  <a:pt x="70652" y="173219"/>
                  <a:pt x="61392" y="185994"/>
                </a:cubicBezTo>
                <a:cubicBezTo>
                  <a:pt x="56968" y="192071"/>
                  <a:pt x="52421" y="197569"/>
                  <a:pt x="48659" y="201910"/>
                </a:cubicBezTo>
                <a:lnTo>
                  <a:pt x="48410" y="202200"/>
                </a:lnTo>
                <a:close/>
                <a:moveTo>
                  <a:pt x="52917" y="145521"/>
                </a:moveTo>
                <a:cubicBezTo>
                  <a:pt x="52917" y="138219"/>
                  <a:pt x="46989" y="132292"/>
                  <a:pt x="39688" y="132292"/>
                </a:cubicBezTo>
                <a:cubicBezTo>
                  <a:pt x="32386" y="132292"/>
                  <a:pt x="26458" y="138219"/>
                  <a:pt x="26458" y="145521"/>
                </a:cubicBezTo>
                <a:cubicBezTo>
                  <a:pt x="26458" y="152822"/>
                  <a:pt x="32386" y="158750"/>
                  <a:pt x="39688" y="158750"/>
                </a:cubicBezTo>
                <a:cubicBezTo>
                  <a:pt x="46989" y="158750"/>
                  <a:pt x="52917" y="152822"/>
                  <a:pt x="52917" y="145521"/>
                </a:cubicBezTo>
                <a:close/>
                <a:moveTo>
                  <a:pt x="171979" y="52917"/>
                </a:moveTo>
                <a:cubicBezTo>
                  <a:pt x="179281" y="52917"/>
                  <a:pt x="185208" y="46989"/>
                  <a:pt x="185208" y="39688"/>
                </a:cubicBezTo>
                <a:cubicBezTo>
                  <a:pt x="185208" y="32386"/>
                  <a:pt x="179281" y="26458"/>
                  <a:pt x="171979" y="26458"/>
                </a:cubicBezTo>
                <a:cubicBezTo>
                  <a:pt x="164678" y="26458"/>
                  <a:pt x="158750" y="32386"/>
                  <a:pt x="158750" y="39688"/>
                </a:cubicBezTo>
                <a:cubicBezTo>
                  <a:pt x="158750" y="46989"/>
                  <a:pt x="164678" y="52917"/>
                  <a:pt x="171979" y="52917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7"/>
          <p:cNvSpPr/>
          <p:nvPr/>
        </p:nvSpPr>
        <p:spPr>
          <a:xfrm>
            <a:off x="941917" y="5334000"/>
            <a:ext cx="8191500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研究路线流程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77333" y="5799667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169333" y="0"/>
                </a:moveTo>
                <a:lnTo>
                  <a:pt x="169333" y="0"/>
                </a:lnTo>
                <a:cubicBezTo>
                  <a:pt x="262854" y="0"/>
                  <a:pt x="338667" y="75813"/>
                  <a:pt x="338667" y="169333"/>
                </a:cubicBezTo>
                <a:lnTo>
                  <a:pt x="338667" y="169333"/>
                </a:lnTo>
                <a:cubicBezTo>
                  <a:pt x="338667" y="262854"/>
                  <a:pt x="262854" y="338667"/>
                  <a:pt x="169333" y="338667"/>
                </a:cubicBezTo>
                <a:lnTo>
                  <a:pt x="169333" y="338667"/>
                </a:lnTo>
                <a:cubicBezTo>
                  <a:pt x="75813" y="338667"/>
                  <a:pt x="0" y="262854"/>
                  <a:pt x="0" y="169333"/>
                </a:cubicBezTo>
                <a:lnTo>
                  <a:pt x="0" y="169333"/>
                </a:lnTo>
                <a:cubicBezTo>
                  <a:pt x="0" y="75813"/>
                  <a:pt x="75813" y="0"/>
                  <a:pt x="16933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817480" y="5863167"/>
            <a:ext cx="1375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143000" y="5799667"/>
            <a:ext cx="5842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需求分析与规划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143000" y="6053667"/>
            <a:ext cx="5842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明确核心功能、非功能需求，梳理用户角色与使用流程，输出需求规格说明书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77333" y="6434667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169333" y="0"/>
                </a:moveTo>
                <a:lnTo>
                  <a:pt x="169333" y="0"/>
                </a:lnTo>
                <a:cubicBezTo>
                  <a:pt x="262854" y="0"/>
                  <a:pt x="338667" y="75813"/>
                  <a:pt x="338667" y="169333"/>
                </a:cubicBezTo>
                <a:lnTo>
                  <a:pt x="338667" y="169333"/>
                </a:lnTo>
                <a:cubicBezTo>
                  <a:pt x="338667" y="262854"/>
                  <a:pt x="262854" y="338667"/>
                  <a:pt x="169333" y="338667"/>
                </a:cubicBezTo>
                <a:lnTo>
                  <a:pt x="169333" y="338667"/>
                </a:lnTo>
                <a:cubicBezTo>
                  <a:pt x="75813" y="338667"/>
                  <a:pt x="0" y="262854"/>
                  <a:pt x="0" y="169333"/>
                </a:cubicBezTo>
                <a:lnTo>
                  <a:pt x="0" y="169333"/>
                </a:lnTo>
                <a:cubicBezTo>
                  <a:pt x="0" y="75813"/>
                  <a:pt x="75813" y="0"/>
                  <a:pt x="16933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Text 33"/>
          <p:cNvSpPr/>
          <p:nvPr/>
        </p:nvSpPr>
        <p:spPr>
          <a:xfrm>
            <a:off x="804995" y="6498167"/>
            <a:ext cx="15875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1143000" y="6434667"/>
            <a:ext cx="50588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技术选型与架构设计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143000" y="6688667"/>
            <a:ext cx="50588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确定前后端技术栈，设计RESTful API接口规范，明确数据传输格式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77333" y="7069667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169333" y="0"/>
                </a:moveTo>
                <a:lnTo>
                  <a:pt x="169333" y="0"/>
                </a:lnTo>
                <a:cubicBezTo>
                  <a:pt x="262854" y="0"/>
                  <a:pt x="338667" y="75813"/>
                  <a:pt x="338667" y="169333"/>
                </a:cubicBezTo>
                <a:lnTo>
                  <a:pt x="338667" y="169333"/>
                </a:lnTo>
                <a:cubicBezTo>
                  <a:pt x="338667" y="262854"/>
                  <a:pt x="262854" y="338667"/>
                  <a:pt x="169333" y="338667"/>
                </a:cubicBezTo>
                <a:lnTo>
                  <a:pt x="169333" y="338667"/>
                </a:lnTo>
                <a:cubicBezTo>
                  <a:pt x="75813" y="338667"/>
                  <a:pt x="0" y="262854"/>
                  <a:pt x="0" y="169333"/>
                </a:cubicBezTo>
                <a:lnTo>
                  <a:pt x="0" y="169333"/>
                </a:lnTo>
                <a:cubicBezTo>
                  <a:pt x="0" y="75813"/>
                  <a:pt x="75813" y="0"/>
                  <a:pt x="16933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Text 37"/>
          <p:cNvSpPr/>
          <p:nvPr/>
        </p:nvSpPr>
        <p:spPr>
          <a:xfrm>
            <a:off x="803093" y="7133167"/>
            <a:ext cx="15875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143000" y="7069667"/>
            <a:ext cx="5080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系统开发实现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143000" y="7323667"/>
            <a:ext cx="5080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前端页面组件开发、后端API接口实现、数据库设计与数据模型配置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77333" y="7704667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169333" y="0"/>
                </a:moveTo>
                <a:lnTo>
                  <a:pt x="169333" y="0"/>
                </a:lnTo>
                <a:cubicBezTo>
                  <a:pt x="262854" y="0"/>
                  <a:pt x="338667" y="75813"/>
                  <a:pt x="338667" y="169333"/>
                </a:cubicBezTo>
                <a:lnTo>
                  <a:pt x="338667" y="169333"/>
                </a:lnTo>
                <a:cubicBezTo>
                  <a:pt x="338667" y="262854"/>
                  <a:pt x="262854" y="338667"/>
                  <a:pt x="169333" y="338667"/>
                </a:cubicBezTo>
                <a:lnTo>
                  <a:pt x="169333" y="338667"/>
                </a:lnTo>
                <a:cubicBezTo>
                  <a:pt x="75813" y="338667"/>
                  <a:pt x="0" y="262854"/>
                  <a:pt x="0" y="169333"/>
                </a:cubicBezTo>
                <a:lnTo>
                  <a:pt x="0" y="169333"/>
                </a:lnTo>
                <a:cubicBezTo>
                  <a:pt x="0" y="75813"/>
                  <a:pt x="75813" y="0"/>
                  <a:pt x="16933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Text 41"/>
          <p:cNvSpPr/>
          <p:nvPr/>
        </p:nvSpPr>
        <p:spPr>
          <a:xfrm>
            <a:off x="803176" y="7768167"/>
            <a:ext cx="15875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143000" y="7704667"/>
            <a:ext cx="554566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测试与优化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143000" y="7958667"/>
            <a:ext cx="554566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功能测试、兼容性测试、性能测试，收集反馈，优化界面交互，修复bugs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77333" y="8339667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169333" y="0"/>
                </a:moveTo>
                <a:lnTo>
                  <a:pt x="169333" y="0"/>
                </a:lnTo>
                <a:cubicBezTo>
                  <a:pt x="262854" y="0"/>
                  <a:pt x="338667" y="75813"/>
                  <a:pt x="338667" y="169333"/>
                </a:cubicBezTo>
                <a:lnTo>
                  <a:pt x="338667" y="169333"/>
                </a:lnTo>
                <a:cubicBezTo>
                  <a:pt x="338667" y="262854"/>
                  <a:pt x="262854" y="338667"/>
                  <a:pt x="169333" y="338667"/>
                </a:cubicBezTo>
                <a:lnTo>
                  <a:pt x="169333" y="338667"/>
                </a:lnTo>
                <a:cubicBezTo>
                  <a:pt x="75813" y="338667"/>
                  <a:pt x="0" y="262854"/>
                  <a:pt x="0" y="169333"/>
                </a:cubicBezTo>
                <a:lnTo>
                  <a:pt x="0" y="169333"/>
                </a:lnTo>
                <a:cubicBezTo>
                  <a:pt x="0" y="75813"/>
                  <a:pt x="75813" y="0"/>
                  <a:pt x="16933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802432" y="8403167"/>
            <a:ext cx="15875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143000" y="8339667"/>
            <a:ext cx="4318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部署与总结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43000" y="8593667"/>
            <a:ext cx="4318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完成系统部署，编写使用文档，总结技术难点与解决方案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9512267" y="1778000"/>
            <a:ext cx="6318250" cy="8667750"/>
          </a:xfrm>
          <a:custGeom>
            <a:avLst/>
            <a:gdLst/>
            <a:ahLst/>
            <a:cxnLst/>
            <a:rect l="l" t="t" r="r" b="b"/>
            <a:pathLst>
              <a:path w="6318250" h="8667750">
                <a:moveTo>
                  <a:pt x="42333" y="0"/>
                </a:moveTo>
                <a:lnTo>
                  <a:pt x="6233585" y="0"/>
                </a:lnTo>
                <a:cubicBezTo>
                  <a:pt x="6280344" y="0"/>
                  <a:pt x="6318250" y="37906"/>
                  <a:pt x="6318250" y="84665"/>
                </a:cubicBezTo>
                <a:lnTo>
                  <a:pt x="6318250" y="8583085"/>
                </a:lnTo>
                <a:cubicBezTo>
                  <a:pt x="6318250" y="8629844"/>
                  <a:pt x="6280344" y="8667750"/>
                  <a:pt x="6233585" y="8667750"/>
                </a:cubicBezTo>
                <a:lnTo>
                  <a:pt x="42333" y="8667750"/>
                </a:lnTo>
                <a:cubicBezTo>
                  <a:pt x="18953" y="8667750"/>
                  <a:pt x="0" y="8648797"/>
                  <a:pt x="0" y="862541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Shape 49"/>
          <p:cNvSpPr/>
          <p:nvPr/>
        </p:nvSpPr>
        <p:spPr>
          <a:xfrm>
            <a:off x="9512267" y="1778000"/>
            <a:ext cx="42333" cy="8667750"/>
          </a:xfrm>
          <a:custGeom>
            <a:avLst/>
            <a:gdLst/>
            <a:ahLst/>
            <a:cxnLst/>
            <a:rect l="l" t="t" r="r" b="b"/>
            <a:pathLst>
              <a:path w="42333" h="8667750">
                <a:moveTo>
                  <a:pt x="42333" y="0"/>
                </a:moveTo>
                <a:lnTo>
                  <a:pt x="42333" y="0"/>
                </a:lnTo>
                <a:lnTo>
                  <a:pt x="42333" y="8667750"/>
                </a:lnTo>
                <a:lnTo>
                  <a:pt x="42333" y="8667750"/>
                </a:lnTo>
                <a:cubicBezTo>
                  <a:pt x="18953" y="8667750"/>
                  <a:pt x="0" y="8648797"/>
                  <a:pt x="0" y="862541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Text 50"/>
          <p:cNvSpPr/>
          <p:nvPr/>
        </p:nvSpPr>
        <p:spPr>
          <a:xfrm>
            <a:off x="9745100" y="1989667"/>
            <a:ext cx="597958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技术栈选型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9766267" y="2497667"/>
            <a:ext cx="169333" cy="169333"/>
          </a:xfrm>
          <a:custGeom>
            <a:avLst/>
            <a:gdLst/>
            <a:ahLst/>
            <a:cxnLst/>
            <a:rect l="l" t="t" r="r" b="b"/>
            <a:pathLst>
              <a:path w="169333" h="169333">
                <a:moveTo>
                  <a:pt x="21167" y="10583"/>
                </a:moveTo>
                <a:cubicBezTo>
                  <a:pt x="9492" y="10583"/>
                  <a:pt x="0" y="20075"/>
                  <a:pt x="0" y="31750"/>
                </a:cubicBezTo>
                <a:lnTo>
                  <a:pt x="0" y="116417"/>
                </a:lnTo>
                <a:cubicBezTo>
                  <a:pt x="0" y="128091"/>
                  <a:pt x="9492" y="137583"/>
                  <a:pt x="21167" y="137583"/>
                </a:cubicBezTo>
                <a:lnTo>
                  <a:pt x="68792" y="137583"/>
                </a:lnTo>
                <a:lnTo>
                  <a:pt x="63500" y="153458"/>
                </a:lnTo>
                <a:lnTo>
                  <a:pt x="39688" y="153458"/>
                </a:lnTo>
                <a:cubicBezTo>
                  <a:pt x="35289" y="153458"/>
                  <a:pt x="31750" y="156997"/>
                  <a:pt x="31750" y="161396"/>
                </a:cubicBezTo>
                <a:cubicBezTo>
                  <a:pt x="31750" y="165795"/>
                  <a:pt x="35289" y="169333"/>
                  <a:pt x="39688" y="169333"/>
                </a:cubicBezTo>
                <a:lnTo>
                  <a:pt x="129646" y="169333"/>
                </a:lnTo>
                <a:cubicBezTo>
                  <a:pt x="134045" y="169333"/>
                  <a:pt x="137583" y="165795"/>
                  <a:pt x="137583" y="161396"/>
                </a:cubicBezTo>
                <a:cubicBezTo>
                  <a:pt x="137583" y="156997"/>
                  <a:pt x="134045" y="153458"/>
                  <a:pt x="129646" y="153458"/>
                </a:cubicBezTo>
                <a:lnTo>
                  <a:pt x="105833" y="153458"/>
                </a:lnTo>
                <a:lnTo>
                  <a:pt x="100542" y="137583"/>
                </a:lnTo>
                <a:lnTo>
                  <a:pt x="148167" y="137583"/>
                </a:lnTo>
                <a:cubicBezTo>
                  <a:pt x="159841" y="137583"/>
                  <a:pt x="169333" y="128091"/>
                  <a:pt x="169333" y="116417"/>
                </a:cubicBezTo>
                <a:lnTo>
                  <a:pt x="169333" y="31750"/>
                </a:lnTo>
                <a:cubicBezTo>
                  <a:pt x="169333" y="20075"/>
                  <a:pt x="159841" y="10583"/>
                  <a:pt x="148167" y="10583"/>
                </a:cubicBezTo>
                <a:lnTo>
                  <a:pt x="21167" y="10583"/>
                </a:lnTo>
                <a:close/>
                <a:moveTo>
                  <a:pt x="31750" y="31750"/>
                </a:moveTo>
                <a:lnTo>
                  <a:pt x="137583" y="31750"/>
                </a:lnTo>
                <a:cubicBezTo>
                  <a:pt x="143437" y="31750"/>
                  <a:pt x="148167" y="36479"/>
                  <a:pt x="148167" y="42333"/>
                </a:cubicBezTo>
                <a:lnTo>
                  <a:pt x="148167" y="95250"/>
                </a:lnTo>
                <a:cubicBezTo>
                  <a:pt x="148167" y="101104"/>
                  <a:pt x="143437" y="105833"/>
                  <a:pt x="137583" y="105833"/>
                </a:cubicBezTo>
                <a:lnTo>
                  <a:pt x="31750" y="105833"/>
                </a:lnTo>
                <a:cubicBezTo>
                  <a:pt x="25896" y="105833"/>
                  <a:pt x="21167" y="101104"/>
                  <a:pt x="21167" y="95250"/>
                </a:cubicBezTo>
                <a:lnTo>
                  <a:pt x="21167" y="42333"/>
                </a:lnTo>
                <a:cubicBezTo>
                  <a:pt x="21167" y="36479"/>
                  <a:pt x="25896" y="31750"/>
                  <a:pt x="31750" y="3175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4" name="Text 52"/>
          <p:cNvSpPr/>
          <p:nvPr/>
        </p:nvSpPr>
        <p:spPr>
          <a:xfrm>
            <a:off x="9956767" y="2455333"/>
            <a:ext cx="57467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前端技术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9745100" y="2794000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Vue3 + Vite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9745100" y="3090333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Element Plus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9745100" y="3386667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Axios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9745100" y="3683000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ECharts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9776850" y="4106333"/>
            <a:ext cx="148167" cy="169333"/>
          </a:xfrm>
          <a:custGeom>
            <a:avLst/>
            <a:gdLst/>
            <a:ahLst/>
            <a:cxnLst/>
            <a:rect l="l" t="t" r="r" b="b"/>
            <a:pathLst>
              <a:path w="148167" h="169333">
                <a:moveTo>
                  <a:pt x="21167" y="10583"/>
                </a:moveTo>
                <a:cubicBezTo>
                  <a:pt x="9492" y="10583"/>
                  <a:pt x="0" y="20075"/>
                  <a:pt x="0" y="31750"/>
                </a:cubicBezTo>
                <a:lnTo>
                  <a:pt x="0" y="52917"/>
                </a:lnTo>
                <a:cubicBezTo>
                  <a:pt x="0" y="64591"/>
                  <a:pt x="9492" y="74083"/>
                  <a:pt x="21167" y="74083"/>
                </a:cubicBezTo>
                <a:lnTo>
                  <a:pt x="127000" y="74083"/>
                </a:lnTo>
                <a:cubicBezTo>
                  <a:pt x="138675" y="74083"/>
                  <a:pt x="148167" y="64591"/>
                  <a:pt x="148167" y="52917"/>
                </a:cubicBezTo>
                <a:lnTo>
                  <a:pt x="148167" y="31750"/>
                </a:lnTo>
                <a:cubicBezTo>
                  <a:pt x="148167" y="20075"/>
                  <a:pt x="138675" y="10583"/>
                  <a:pt x="127000" y="10583"/>
                </a:cubicBezTo>
                <a:lnTo>
                  <a:pt x="21167" y="10583"/>
                </a:lnTo>
                <a:close/>
                <a:moveTo>
                  <a:pt x="92604" y="34396"/>
                </a:moveTo>
                <a:cubicBezTo>
                  <a:pt x="96985" y="34396"/>
                  <a:pt x="100542" y="37953"/>
                  <a:pt x="100542" y="42333"/>
                </a:cubicBezTo>
                <a:cubicBezTo>
                  <a:pt x="100542" y="46714"/>
                  <a:pt x="96985" y="50271"/>
                  <a:pt x="92604" y="50271"/>
                </a:cubicBezTo>
                <a:cubicBezTo>
                  <a:pt x="88223" y="50271"/>
                  <a:pt x="84667" y="46714"/>
                  <a:pt x="84667" y="42333"/>
                </a:cubicBezTo>
                <a:cubicBezTo>
                  <a:pt x="84667" y="37953"/>
                  <a:pt x="88223" y="34396"/>
                  <a:pt x="92604" y="34396"/>
                </a:cubicBezTo>
                <a:close/>
                <a:moveTo>
                  <a:pt x="111125" y="42333"/>
                </a:moveTo>
                <a:cubicBezTo>
                  <a:pt x="111125" y="37953"/>
                  <a:pt x="114682" y="34396"/>
                  <a:pt x="119063" y="34396"/>
                </a:cubicBezTo>
                <a:cubicBezTo>
                  <a:pt x="123443" y="34396"/>
                  <a:pt x="127000" y="37953"/>
                  <a:pt x="127000" y="42333"/>
                </a:cubicBezTo>
                <a:cubicBezTo>
                  <a:pt x="127000" y="46714"/>
                  <a:pt x="123443" y="50271"/>
                  <a:pt x="119063" y="50271"/>
                </a:cubicBezTo>
                <a:cubicBezTo>
                  <a:pt x="114682" y="50271"/>
                  <a:pt x="111125" y="46714"/>
                  <a:pt x="111125" y="42333"/>
                </a:cubicBezTo>
                <a:close/>
                <a:moveTo>
                  <a:pt x="21167" y="95250"/>
                </a:moveTo>
                <a:cubicBezTo>
                  <a:pt x="9492" y="95250"/>
                  <a:pt x="0" y="104742"/>
                  <a:pt x="0" y="116417"/>
                </a:cubicBezTo>
                <a:lnTo>
                  <a:pt x="0" y="137583"/>
                </a:lnTo>
                <a:cubicBezTo>
                  <a:pt x="0" y="149258"/>
                  <a:pt x="9492" y="158750"/>
                  <a:pt x="21167" y="158750"/>
                </a:cubicBezTo>
                <a:lnTo>
                  <a:pt x="127000" y="158750"/>
                </a:lnTo>
                <a:cubicBezTo>
                  <a:pt x="138675" y="158750"/>
                  <a:pt x="148167" y="149258"/>
                  <a:pt x="148167" y="137583"/>
                </a:cubicBezTo>
                <a:lnTo>
                  <a:pt x="148167" y="116417"/>
                </a:lnTo>
                <a:cubicBezTo>
                  <a:pt x="148167" y="104742"/>
                  <a:pt x="138675" y="95250"/>
                  <a:pt x="127000" y="95250"/>
                </a:cubicBezTo>
                <a:lnTo>
                  <a:pt x="21167" y="95250"/>
                </a:lnTo>
                <a:close/>
                <a:moveTo>
                  <a:pt x="92604" y="119063"/>
                </a:moveTo>
                <a:cubicBezTo>
                  <a:pt x="96985" y="119063"/>
                  <a:pt x="100542" y="122619"/>
                  <a:pt x="100542" y="127000"/>
                </a:cubicBezTo>
                <a:cubicBezTo>
                  <a:pt x="100542" y="131381"/>
                  <a:pt x="96985" y="134938"/>
                  <a:pt x="92604" y="134938"/>
                </a:cubicBezTo>
                <a:cubicBezTo>
                  <a:pt x="88223" y="134938"/>
                  <a:pt x="84667" y="131381"/>
                  <a:pt x="84667" y="127000"/>
                </a:cubicBezTo>
                <a:cubicBezTo>
                  <a:pt x="84667" y="122619"/>
                  <a:pt x="88223" y="119063"/>
                  <a:pt x="92604" y="119063"/>
                </a:cubicBezTo>
                <a:close/>
                <a:moveTo>
                  <a:pt x="111125" y="127000"/>
                </a:moveTo>
                <a:cubicBezTo>
                  <a:pt x="111125" y="122619"/>
                  <a:pt x="114682" y="119063"/>
                  <a:pt x="119063" y="119063"/>
                </a:cubicBezTo>
                <a:cubicBezTo>
                  <a:pt x="123443" y="119063"/>
                  <a:pt x="127000" y="122619"/>
                  <a:pt x="127000" y="127000"/>
                </a:cubicBezTo>
                <a:cubicBezTo>
                  <a:pt x="127000" y="131381"/>
                  <a:pt x="123443" y="134938"/>
                  <a:pt x="119063" y="134938"/>
                </a:cubicBezTo>
                <a:cubicBezTo>
                  <a:pt x="114682" y="134938"/>
                  <a:pt x="111125" y="131381"/>
                  <a:pt x="111125" y="12700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0" name="Text 58"/>
          <p:cNvSpPr/>
          <p:nvPr/>
        </p:nvSpPr>
        <p:spPr>
          <a:xfrm>
            <a:off x="9956767" y="4064000"/>
            <a:ext cx="57467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后端技术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9745100" y="4402667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Node.js + Express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9745100" y="4699000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SQLite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9745100" y="4995333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JWT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9745100" y="5291667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bcryptjs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9755684" y="5715000"/>
            <a:ext cx="190500" cy="169333"/>
          </a:xfrm>
          <a:custGeom>
            <a:avLst/>
            <a:gdLst/>
            <a:ahLst/>
            <a:cxnLst/>
            <a:rect l="l" t="t" r="r" b="b"/>
            <a:pathLst>
              <a:path w="190500" h="169333">
                <a:moveTo>
                  <a:pt x="74116" y="32114"/>
                </a:moveTo>
                <a:lnTo>
                  <a:pt x="74116" y="48518"/>
                </a:lnTo>
                <a:lnTo>
                  <a:pt x="74282" y="48683"/>
                </a:lnTo>
                <a:cubicBezTo>
                  <a:pt x="76432" y="21431"/>
                  <a:pt x="99219" y="0"/>
                  <a:pt x="127033" y="0"/>
                </a:cubicBezTo>
                <a:cubicBezTo>
                  <a:pt x="133681" y="0"/>
                  <a:pt x="140064" y="1224"/>
                  <a:pt x="145918" y="3473"/>
                </a:cubicBezTo>
                <a:cubicBezTo>
                  <a:pt x="149225" y="4729"/>
                  <a:pt x="149820" y="8930"/>
                  <a:pt x="147340" y="11443"/>
                </a:cubicBezTo>
                <a:lnTo>
                  <a:pt x="118004" y="40779"/>
                </a:lnTo>
                <a:cubicBezTo>
                  <a:pt x="117012" y="41771"/>
                  <a:pt x="116450" y="43127"/>
                  <a:pt x="116450" y="44516"/>
                </a:cubicBezTo>
                <a:lnTo>
                  <a:pt x="116450" y="58208"/>
                </a:lnTo>
                <a:cubicBezTo>
                  <a:pt x="116450" y="61119"/>
                  <a:pt x="118831" y="63500"/>
                  <a:pt x="121741" y="63500"/>
                </a:cubicBezTo>
                <a:lnTo>
                  <a:pt x="135434" y="63500"/>
                </a:lnTo>
                <a:cubicBezTo>
                  <a:pt x="136823" y="63500"/>
                  <a:pt x="138179" y="62938"/>
                  <a:pt x="139171" y="61946"/>
                </a:cubicBezTo>
                <a:lnTo>
                  <a:pt x="168507" y="32610"/>
                </a:lnTo>
                <a:cubicBezTo>
                  <a:pt x="171020" y="30096"/>
                  <a:pt x="175220" y="30725"/>
                  <a:pt x="176477" y="34032"/>
                </a:cubicBezTo>
                <a:cubicBezTo>
                  <a:pt x="178726" y="39886"/>
                  <a:pt x="179950" y="46269"/>
                  <a:pt x="179950" y="52917"/>
                </a:cubicBezTo>
                <a:cubicBezTo>
                  <a:pt x="179950" y="72959"/>
                  <a:pt x="168804" y="90421"/>
                  <a:pt x="152334" y="99384"/>
                </a:cubicBezTo>
                <a:lnTo>
                  <a:pt x="179288" y="126339"/>
                </a:lnTo>
                <a:cubicBezTo>
                  <a:pt x="185473" y="132523"/>
                  <a:pt x="185473" y="142577"/>
                  <a:pt x="179288" y="148795"/>
                </a:cubicBezTo>
                <a:lnTo>
                  <a:pt x="159411" y="168672"/>
                </a:lnTo>
                <a:cubicBezTo>
                  <a:pt x="153227" y="174857"/>
                  <a:pt x="143173" y="174857"/>
                  <a:pt x="136955" y="168672"/>
                </a:cubicBezTo>
                <a:lnTo>
                  <a:pt x="95283" y="127000"/>
                </a:lnTo>
                <a:cubicBezTo>
                  <a:pt x="86221" y="117938"/>
                  <a:pt x="84171" y="104543"/>
                  <a:pt x="89165" y="93497"/>
                </a:cubicBezTo>
                <a:lnTo>
                  <a:pt x="59167" y="63500"/>
                </a:lnTo>
                <a:lnTo>
                  <a:pt x="42763" y="63500"/>
                </a:lnTo>
                <a:cubicBezTo>
                  <a:pt x="39224" y="63500"/>
                  <a:pt x="35917" y="61747"/>
                  <a:pt x="33966" y="58804"/>
                </a:cubicBezTo>
                <a:lnTo>
                  <a:pt x="7739" y="19480"/>
                </a:lnTo>
                <a:cubicBezTo>
                  <a:pt x="6350" y="17396"/>
                  <a:pt x="6615" y="14585"/>
                  <a:pt x="8401" y="12799"/>
                </a:cubicBezTo>
                <a:lnTo>
                  <a:pt x="23416" y="-2216"/>
                </a:lnTo>
                <a:cubicBezTo>
                  <a:pt x="25202" y="-4002"/>
                  <a:pt x="27980" y="-4266"/>
                  <a:pt x="30096" y="-2877"/>
                </a:cubicBezTo>
                <a:lnTo>
                  <a:pt x="69420" y="23316"/>
                </a:lnTo>
                <a:cubicBezTo>
                  <a:pt x="72364" y="25268"/>
                  <a:pt x="74116" y="28575"/>
                  <a:pt x="74116" y="32114"/>
                </a:cubicBezTo>
                <a:close/>
                <a:moveTo>
                  <a:pt x="71305" y="98094"/>
                </a:moveTo>
                <a:cubicBezTo>
                  <a:pt x="69222" y="110331"/>
                  <a:pt x="72099" y="123263"/>
                  <a:pt x="80036" y="133615"/>
                </a:cubicBezTo>
                <a:lnTo>
                  <a:pt x="48617" y="165001"/>
                </a:lnTo>
                <a:cubicBezTo>
                  <a:pt x="39324" y="174294"/>
                  <a:pt x="24242" y="174294"/>
                  <a:pt x="14949" y="165001"/>
                </a:cubicBezTo>
                <a:cubicBezTo>
                  <a:pt x="5655" y="155707"/>
                  <a:pt x="5655" y="140626"/>
                  <a:pt x="14949" y="131333"/>
                </a:cubicBezTo>
                <a:lnTo>
                  <a:pt x="59730" y="86552"/>
                </a:lnTo>
                <a:lnTo>
                  <a:pt x="71305" y="98127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6" name="Text 64"/>
          <p:cNvSpPr/>
          <p:nvPr/>
        </p:nvSpPr>
        <p:spPr>
          <a:xfrm>
            <a:off x="9956767" y="5672667"/>
            <a:ext cx="57467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开发工具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9745100" y="6011333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VS Code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9745100" y="6307667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Git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9745100" y="6604000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Postman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9745100" y="6900333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Chrome DevTools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nighteye.app/e5a07815d6c7c1ef76be6b1cdd75354cc2cfea3b.png"/>
          <p:cNvPicPr>
            <a:picLocks noChangeAspect="1"/>
          </p:cNvPicPr>
          <p:nvPr/>
        </p:nvPicPr>
        <p:blipFill>
          <a:blip r:embed="rId3">
            <a:alphaModFix amt="20000"/>
          </a:blip>
          <a:srcRect t="6364" b="6364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4FD1C5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2851150"/>
            <a:ext cx="2273300" cy="673100"/>
          </a:xfrm>
          <a:custGeom>
            <a:avLst/>
            <a:gdLst/>
            <a:ahLst/>
            <a:cxnLst/>
            <a:rect l="l" t="t" r="r" b="b"/>
            <a:pathLst>
              <a:path w="2273300" h="673100">
                <a:moveTo>
                  <a:pt x="101598" y="0"/>
                </a:moveTo>
                <a:lnTo>
                  <a:pt x="2171702" y="0"/>
                </a:lnTo>
                <a:cubicBezTo>
                  <a:pt x="2227813" y="0"/>
                  <a:pt x="2273300" y="45487"/>
                  <a:pt x="2273300" y="101598"/>
                </a:cubicBezTo>
                <a:lnTo>
                  <a:pt x="2273300" y="571502"/>
                </a:lnTo>
                <a:cubicBezTo>
                  <a:pt x="2273300" y="627613"/>
                  <a:pt x="2227813" y="673100"/>
                  <a:pt x="2171702" y="673100"/>
                </a:cubicBezTo>
                <a:lnTo>
                  <a:pt x="101598" y="673100"/>
                </a:lnTo>
                <a:cubicBezTo>
                  <a:pt x="45487" y="673100"/>
                  <a:pt x="0" y="627613"/>
                  <a:pt x="0" y="57150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5500" y="3009900"/>
            <a:ext cx="177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02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9370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需求分析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384800"/>
            <a:ext cx="2032000" cy="50800"/>
          </a:xfrm>
          <a:custGeom>
            <a:avLst/>
            <a:gdLst/>
            <a:ahLst/>
            <a:cxnLst/>
            <a:rect l="l" t="t" r="r" b="b"/>
            <a:pathLst>
              <a:path w="2032000" h="50800">
                <a:moveTo>
                  <a:pt x="0" y="0"/>
                </a:moveTo>
                <a:lnTo>
                  <a:pt x="2032000" y="0"/>
                </a:lnTo>
                <a:lnTo>
                  <a:pt x="203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58420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功能识别与技术可行性研究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5526" y="544407"/>
            <a:ext cx="348421" cy="43553"/>
          </a:xfrm>
          <a:custGeom>
            <a:avLst/>
            <a:gdLst/>
            <a:ahLst/>
            <a:cxnLst/>
            <a:rect l="l" t="t" r="r" b="b"/>
            <a:pathLst>
              <a:path w="348421" h="43553">
                <a:moveTo>
                  <a:pt x="0" y="0"/>
                </a:moveTo>
                <a:lnTo>
                  <a:pt x="348421" y="0"/>
                </a:lnTo>
                <a:lnTo>
                  <a:pt x="348421" y="43553"/>
                </a:lnTo>
                <a:lnTo>
                  <a:pt x="0" y="43553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914604" y="435526"/>
            <a:ext cx="2449833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2" b="1" kern="0" spc="69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REQUIREMENTS ANALYSIS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35526" y="783946"/>
            <a:ext cx="15580935" cy="4355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08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功能需求识别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35526" y="1263025"/>
            <a:ext cx="15472054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五大功能模块，覆盖收支全流程管理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57302" y="1698551"/>
            <a:ext cx="8764956" cy="1350130"/>
          </a:xfrm>
          <a:custGeom>
            <a:avLst/>
            <a:gdLst/>
            <a:ahLst/>
            <a:cxnLst/>
            <a:rect l="l" t="t" r="r" b="b"/>
            <a:pathLst>
              <a:path w="8764956" h="1350130">
                <a:moveTo>
                  <a:pt x="43553" y="0"/>
                </a:moveTo>
                <a:lnTo>
                  <a:pt x="8677846" y="0"/>
                </a:lnTo>
                <a:cubicBezTo>
                  <a:pt x="8725956" y="0"/>
                  <a:pt x="8764956" y="39001"/>
                  <a:pt x="8764956" y="87110"/>
                </a:cubicBezTo>
                <a:lnTo>
                  <a:pt x="8764956" y="1263020"/>
                </a:lnTo>
                <a:cubicBezTo>
                  <a:pt x="8764956" y="1311129"/>
                  <a:pt x="8725956" y="1350130"/>
                  <a:pt x="8677846" y="1350130"/>
                </a:cubicBez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457302" y="1698551"/>
            <a:ext cx="43553" cy="1350130"/>
          </a:xfrm>
          <a:custGeom>
            <a:avLst/>
            <a:gdLst/>
            <a:ahLst/>
            <a:cxnLst/>
            <a:rect l="l" t="t" r="r" b="b"/>
            <a:pathLst>
              <a:path w="43553" h="1350130">
                <a:moveTo>
                  <a:pt x="43553" y="0"/>
                </a:moveTo>
                <a:lnTo>
                  <a:pt x="43553" y="0"/>
                </a:lnTo>
                <a:lnTo>
                  <a:pt x="43553" y="1350130"/>
                </a:ln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653289" y="1872761"/>
            <a:ext cx="522631" cy="522631"/>
          </a:xfrm>
          <a:custGeom>
            <a:avLst/>
            <a:gdLst/>
            <a:ahLst/>
            <a:cxnLst/>
            <a:rect l="l" t="t" r="r" b="b"/>
            <a:pathLst>
              <a:path w="522631" h="522631">
                <a:moveTo>
                  <a:pt x="87107" y="0"/>
                </a:moveTo>
                <a:lnTo>
                  <a:pt x="435524" y="0"/>
                </a:lnTo>
                <a:cubicBezTo>
                  <a:pt x="483600" y="0"/>
                  <a:pt x="522631" y="39031"/>
                  <a:pt x="522631" y="87107"/>
                </a:cubicBezTo>
                <a:lnTo>
                  <a:pt x="522631" y="435524"/>
                </a:lnTo>
                <a:cubicBezTo>
                  <a:pt x="522631" y="483600"/>
                  <a:pt x="483600" y="522631"/>
                  <a:pt x="435524" y="522631"/>
                </a:cubicBezTo>
                <a:lnTo>
                  <a:pt x="87107" y="522631"/>
                </a:lnTo>
                <a:cubicBezTo>
                  <a:pt x="39031" y="522631"/>
                  <a:pt x="0" y="483600"/>
                  <a:pt x="0" y="435524"/>
                </a:cubicBezTo>
                <a:lnTo>
                  <a:pt x="0" y="87107"/>
                </a:lnTo>
                <a:cubicBezTo>
                  <a:pt x="0" y="39031"/>
                  <a:pt x="39031" y="0"/>
                  <a:pt x="87107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Shape 7"/>
          <p:cNvSpPr/>
          <p:nvPr/>
        </p:nvSpPr>
        <p:spPr>
          <a:xfrm>
            <a:off x="805723" y="2025195"/>
            <a:ext cx="217763" cy="217763"/>
          </a:xfrm>
          <a:custGeom>
            <a:avLst/>
            <a:gdLst/>
            <a:ahLst/>
            <a:cxnLst/>
            <a:rect l="l" t="t" r="r" b="b"/>
            <a:pathLst>
              <a:path w="217763" h="217763">
                <a:moveTo>
                  <a:pt x="169702" y="163407"/>
                </a:moveTo>
                <a:cubicBezTo>
                  <a:pt x="160302" y="147075"/>
                  <a:pt x="142652" y="136102"/>
                  <a:pt x="122492" y="136102"/>
                </a:cubicBezTo>
                <a:lnTo>
                  <a:pt x="95271" y="136102"/>
                </a:lnTo>
                <a:cubicBezTo>
                  <a:pt x="75111" y="136102"/>
                  <a:pt x="57460" y="147075"/>
                  <a:pt x="48061" y="163407"/>
                </a:cubicBezTo>
                <a:cubicBezTo>
                  <a:pt x="63032" y="180080"/>
                  <a:pt x="84723" y="190543"/>
                  <a:pt x="108881" y="190543"/>
                </a:cubicBezTo>
                <a:cubicBezTo>
                  <a:pt x="133040" y="190543"/>
                  <a:pt x="154731" y="180037"/>
                  <a:pt x="169702" y="163407"/>
                </a:cubicBezTo>
                <a:close/>
                <a:moveTo>
                  <a:pt x="0" y="108881"/>
                </a:moveTo>
                <a:cubicBezTo>
                  <a:pt x="0" y="48788"/>
                  <a:pt x="48788" y="0"/>
                  <a:pt x="108881" y="0"/>
                </a:cubicBezTo>
                <a:cubicBezTo>
                  <a:pt x="168975" y="0"/>
                  <a:pt x="217763" y="48788"/>
                  <a:pt x="217763" y="108881"/>
                </a:cubicBezTo>
                <a:cubicBezTo>
                  <a:pt x="217763" y="168975"/>
                  <a:pt x="168975" y="217763"/>
                  <a:pt x="108881" y="217763"/>
                </a:cubicBezTo>
                <a:cubicBezTo>
                  <a:pt x="48788" y="217763"/>
                  <a:pt x="0" y="168975"/>
                  <a:pt x="0" y="108881"/>
                </a:cubicBezTo>
                <a:close/>
                <a:moveTo>
                  <a:pt x="108881" y="115687"/>
                </a:moveTo>
                <a:cubicBezTo>
                  <a:pt x="125783" y="115687"/>
                  <a:pt x="139504" y="101965"/>
                  <a:pt x="139504" y="85064"/>
                </a:cubicBezTo>
                <a:cubicBezTo>
                  <a:pt x="139504" y="68162"/>
                  <a:pt x="125783" y="54441"/>
                  <a:pt x="108881" y="54441"/>
                </a:cubicBezTo>
                <a:cubicBezTo>
                  <a:pt x="91980" y="54441"/>
                  <a:pt x="78259" y="68162"/>
                  <a:pt x="78259" y="85064"/>
                </a:cubicBezTo>
                <a:cubicBezTo>
                  <a:pt x="78259" y="101965"/>
                  <a:pt x="91980" y="115687"/>
                  <a:pt x="108881" y="11568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1350130" y="1872761"/>
            <a:ext cx="7795912" cy="30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用户管理模块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350130" y="2221182"/>
            <a:ext cx="7785023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支持用户通过账号密码完成注册、登录，保障数据的私有化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350130" y="2569602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1"/>
          <p:cNvSpPr/>
          <p:nvPr/>
        </p:nvSpPr>
        <p:spPr>
          <a:xfrm>
            <a:off x="1350130" y="2569602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用户注册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2221182" y="2569602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3"/>
          <p:cNvSpPr/>
          <p:nvPr/>
        </p:nvSpPr>
        <p:spPr>
          <a:xfrm>
            <a:off x="2221182" y="2569602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用户登录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092233" y="2569602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3092233" y="2569602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密码管理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57302" y="3495094"/>
            <a:ext cx="8764956" cy="1350130"/>
          </a:xfrm>
          <a:custGeom>
            <a:avLst/>
            <a:gdLst/>
            <a:ahLst/>
            <a:cxnLst/>
            <a:rect l="l" t="t" r="r" b="b"/>
            <a:pathLst>
              <a:path w="8764956" h="1350130">
                <a:moveTo>
                  <a:pt x="43553" y="0"/>
                </a:moveTo>
                <a:lnTo>
                  <a:pt x="8677846" y="0"/>
                </a:lnTo>
                <a:cubicBezTo>
                  <a:pt x="8725956" y="0"/>
                  <a:pt x="8764956" y="39001"/>
                  <a:pt x="8764956" y="87110"/>
                </a:cubicBezTo>
                <a:lnTo>
                  <a:pt x="8764956" y="1263020"/>
                </a:lnTo>
                <a:cubicBezTo>
                  <a:pt x="8764956" y="1311129"/>
                  <a:pt x="8725956" y="1350130"/>
                  <a:pt x="8677846" y="1350130"/>
                </a:cubicBez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Shape 17"/>
          <p:cNvSpPr/>
          <p:nvPr/>
        </p:nvSpPr>
        <p:spPr>
          <a:xfrm>
            <a:off x="457302" y="3495094"/>
            <a:ext cx="43553" cy="1350130"/>
          </a:xfrm>
          <a:custGeom>
            <a:avLst/>
            <a:gdLst/>
            <a:ahLst/>
            <a:cxnLst/>
            <a:rect l="l" t="t" r="r" b="b"/>
            <a:pathLst>
              <a:path w="43553" h="1350130">
                <a:moveTo>
                  <a:pt x="43553" y="0"/>
                </a:moveTo>
                <a:lnTo>
                  <a:pt x="43553" y="0"/>
                </a:lnTo>
                <a:lnTo>
                  <a:pt x="43553" y="1350130"/>
                </a:ln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Shape 18"/>
          <p:cNvSpPr/>
          <p:nvPr/>
        </p:nvSpPr>
        <p:spPr>
          <a:xfrm>
            <a:off x="653289" y="3669305"/>
            <a:ext cx="522631" cy="522631"/>
          </a:xfrm>
          <a:custGeom>
            <a:avLst/>
            <a:gdLst/>
            <a:ahLst/>
            <a:cxnLst/>
            <a:rect l="l" t="t" r="r" b="b"/>
            <a:pathLst>
              <a:path w="522631" h="522631">
                <a:moveTo>
                  <a:pt x="87107" y="0"/>
                </a:moveTo>
                <a:lnTo>
                  <a:pt x="435524" y="0"/>
                </a:lnTo>
                <a:cubicBezTo>
                  <a:pt x="483600" y="0"/>
                  <a:pt x="522631" y="39031"/>
                  <a:pt x="522631" y="87107"/>
                </a:cubicBezTo>
                <a:lnTo>
                  <a:pt x="522631" y="435524"/>
                </a:lnTo>
                <a:cubicBezTo>
                  <a:pt x="522631" y="483600"/>
                  <a:pt x="483600" y="522631"/>
                  <a:pt x="435524" y="522631"/>
                </a:cubicBezTo>
                <a:lnTo>
                  <a:pt x="87107" y="522631"/>
                </a:lnTo>
                <a:cubicBezTo>
                  <a:pt x="39031" y="522631"/>
                  <a:pt x="0" y="483600"/>
                  <a:pt x="0" y="435524"/>
                </a:cubicBezTo>
                <a:lnTo>
                  <a:pt x="0" y="87107"/>
                </a:lnTo>
                <a:cubicBezTo>
                  <a:pt x="0" y="39031"/>
                  <a:pt x="39031" y="0"/>
                  <a:pt x="87107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Shape 19"/>
          <p:cNvSpPr/>
          <p:nvPr/>
        </p:nvSpPr>
        <p:spPr>
          <a:xfrm>
            <a:off x="832943" y="3821739"/>
            <a:ext cx="163322" cy="217763"/>
          </a:xfrm>
          <a:custGeom>
            <a:avLst/>
            <a:gdLst/>
            <a:ahLst/>
            <a:cxnLst/>
            <a:rect l="l" t="t" r="r" b="b"/>
            <a:pathLst>
              <a:path w="163322" h="217763">
                <a:moveTo>
                  <a:pt x="0" y="27220"/>
                </a:moveTo>
                <a:cubicBezTo>
                  <a:pt x="0" y="12207"/>
                  <a:pt x="12207" y="0"/>
                  <a:pt x="27220" y="0"/>
                </a:cubicBezTo>
                <a:lnTo>
                  <a:pt x="90805" y="0"/>
                </a:lnTo>
                <a:cubicBezTo>
                  <a:pt x="98036" y="0"/>
                  <a:pt x="104969" y="2850"/>
                  <a:pt x="110072" y="7953"/>
                </a:cubicBezTo>
                <a:lnTo>
                  <a:pt x="155369" y="53292"/>
                </a:lnTo>
                <a:cubicBezTo>
                  <a:pt x="160473" y="58396"/>
                  <a:pt x="163322" y="65329"/>
                  <a:pt x="163322" y="72559"/>
                </a:cubicBezTo>
                <a:lnTo>
                  <a:pt x="163322" y="190543"/>
                </a:lnTo>
                <a:cubicBezTo>
                  <a:pt x="163322" y="205556"/>
                  <a:pt x="151116" y="217763"/>
                  <a:pt x="136102" y="217763"/>
                </a:cubicBezTo>
                <a:lnTo>
                  <a:pt x="27220" y="217763"/>
                </a:lnTo>
                <a:cubicBezTo>
                  <a:pt x="12207" y="217763"/>
                  <a:pt x="0" y="205556"/>
                  <a:pt x="0" y="190543"/>
                </a:cubicBezTo>
                <a:lnTo>
                  <a:pt x="0" y="27220"/>
                </a:lnTo>
                <a:close/>
                <a:moveTo>
                  <a:pt x="88466" y="24881"/>
                </a:moveTo>
                <a:lnTo>
                  <a:pt x="88466" y="64648"/>
                </a:lnTo>
                <a:cubicBezTo>
                  <a:pt x="88466" y="70305"/>
                  <a:pt x="93017" y="74856"/>
                  <a:pt x="98674" y="74856"/>
                </a:cubicBezTo>
                <a:lnTo>
                  <a:pt x="138441" y="74856"/>
                </a:lnTo>
                <a:lnTo>
                  <a:pt x="88466" y="24881"/>
                </a:lnTo>
                <a:close/>
                <a:moveTo>
                  <a:pt x="27220" y="37428"/>
                </a:moveTo>
                <a:cubicBezTo>
                  <a:pt x="27220" y="43085"/>
                  <a:pt x="31771" y="47636"/>
                  <a:pt x="37428" y="47636"/>
                </a:cubicBezTo>
                <a:lnTo>
                  <a:pt x="57843" y="47636"/>
                </a:lnTo>
                <a:cubicBezTo>
                  <a:pt x="63500" y="47636"/>
                  <a:pt x="68051" y="43085"/>
                  <a:pt x="68051" y="37428"/>
                </a:cubicBezTo>
                <a:cubicBezTo>
                  <a:pt x="68051" y="31771"/>
                  <a:pt x="63500" y="27220"/>
                  <a:pt x="57843" y="27220"/>
                </a:cubicBezTo>
                <a:lnTo>
                  <a:pt x="37428" y="27220"/>
                </a:lnTo>
                <a:cubicBezTo>
                  <a:pt x="31771" y="27220"/>
                  <a:pt x="27220" y="31771"/>
                  <a:pt x="27220" y="37428"/>
                </a:cubicBezTo>
                <a:close/>
                <a:moveTo>
                  <a:pt x="27220" y="78259"/>
                </a:moveTo>
                <a:cubicBezTo>
                  <a:pt x="27220" y="83915"/>
                  <a:pt x="31771" y="88466"/>
                  <a:pt x="37428" y="88466"/>
                </a:cubicBezTo>
                <a:lnTo>
                  <a:pt x="57843" y="88466"/>
                </a:lnTo>
                <a:cubicBezTo>
                  <a:pt x="63500" y="88466"/>
                  <a:pt x="68051" y="83915"/>
                  <a:pt x="68051" y="78259"/>
                </a:cubicBezTo>
                <a:cubicBezTo>
                  <a:pt x="68051" y="72602"/>
                  <a:pt x="63500" y="68051"/>
                  <a:pt x="57843" y="68051"/>
                </a:cubicBezTo>
                <a:lnTo>
                  <a:pt x="37428" y="68051"/>
                </a:lnTo>
                <a:cubicBezTo>
                  <a:pt x="31771" y="68051"/>
                  <a:pt x="27220" y="72602"/>
                  <a:pt x="27220" y="78259"/>
                </a:cubicBezTo>
                <a:close/>
                <a:moveTo>
                  <a:pt x="74856" y="110583"/>
                </a:moveTo>
                <a:lnTo>
                  <a:pt x="74856" y="112284"/>
                </a:lnTo>
                <a:cubicBezTo>
                  <a:pt x="62607" y="112412"/>
                  <a:pt x="52739" y="122364"/>
                  <a:pt x="52739" y="134613"/>
                </a:cubicBezTo>
                <a:cubicBezTo>
                  <a:pt x="52739" y="145544"/>
                  <a:pt x="60608" y="154858"/>
                  <a:pt x="71411" y="156645"/>
                </a:cubicBezTo>
                <a:lnTo>
                  <a:pt x="89147" y="159622"/>
                </a:lnTo>
                <a:cubicBezTo>
                  <a:pt x="91699" y="160047"/>
                  <a:pt x="93570" y="162259"/>
                  <a:pt x="93570" y="164853"/>
                </a:cubicBezTo>
                <a:cubicBezTo>
                  <a:pt x="93570" y="167788"/>
                  <a:pt x="91188" y="170170"/>
                  <a:pt x="88254" y="170170"/>
                </a:cubicBezTo>
                <a:lnTo>
                  <a:pt x="64648" y="170127"/>
                </a:lnTo>
                <a:cubicBezTo>
                  <a:pt x="59970" y="170127"/>
                  <a:pt x="56142" y="173955"/>
                  <a:pt x="56142" y="178634"/>
                </a:cubicBezTo>
                <a:cubicBezTo>
                  <a:pt x="56142" y="183312"/>
                  <a:pt x="59970" y="187140"/>
                  <a:pt x="64648" y="187140"/>
                </a:cubicBezTo>
                <a:lnTo>
                  <a:pt x="74856" y="187140"/>
                </a:lnTo>
                <a:lnTo>
                  <a:pt x="74856" y="188841"/>
                </a:lnTo>
                <a:cubicBezTo>
                  <a:pt x="74856" y="193520"/>
                  <a:pt x="78684" y="197348"/>
                  <a:pt x="83362" y="197348"/>
                </a:cubicBezTo>
                <a:cubicBezTo>
                  <a:pt x="88041" y="197348"/>
                  <a:pt x="91869" y="193520"/>
                  <a:pt x="91869" y="188841"/>
                </a:cubicBezTo>
                <a:lnTo>
                  <a:pt x="91869" y="186842"/>
                </a:lnTo>
                <a:cubicBezTo>
                  <a:pt x="102502" y="185098"/>
                  <a:pt x="110583" y="175912"/>
                  <a:pt x="110583" y="164811"/>
                </a:cubicBezTo>
                <a:cubicBezTo>
                  <a:pt x="110583" y="153880"/>
                  <a:pt x="102714" y="144566"/>
                  <a:pt x="91911" y="142779"/>
                </a:cubicBezTo>
                <a:lnTo>
                  <a:pt x="74175" y="139802"/>
                </a:lnTo>
                <a:cubicBezTo>
                  <a:pt x="71624" y="139377"/>
                  <a:pt x="69752" y="137165"/>
                  <a:pt x="69752" y="134571"/>
                </a:cubicBezTo>
                <a:cubicBezTo>
                  <a:pt x="69752" y="131636"/>
                  <a:pt x="72134" y="129254"/>
                  <a:pt x="75069" y="129254"/>
                </a:cubicBezTo>
                <a:lnTo>
                  <a:pt x="95271" y="129254"/>
                </a:lnTo>
                <a:cubicBezTo>
                  <a:pt x="99950" y="129254"/>
                  <a:pt x="103778" y="125426"/>
                  <a:pt x="103778" y="120748"/>
                </a:cubicBezTo>
                <a:cubicBezTo>
                  <a:pt x="103778" y="116069"/>
                  <a:pt x="99950" y="112241"/>
                  <a:pt x="95271" y="112241"/>
                </a:cubicBezTo>
                <a:lnTo>
                  <a:pt x="91869" y="112241"/>
                </a:lnTo>
                <a:lnTo>
                  <a:pt x="91869" y="110540"/>
                </a:lnTo>
                <a:cubicBezTo>
                  <a:pt x="91869" y="105862"/>
                  <a:pt x="88041" y="102034"/>
                  <a:pt x="83362" y="102034"/>
                </a:cubicBezTo>
                <a:cubicBezTo>
                  <a:pt x="78684" y="102034"/>
                  <a:pt x="74856" y="105862"/>
                  <a:pt x="74856" y="11054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1350130" y="3669305"/>
            <a:ext cx="7795912" cy="30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收支记录模块 </a:t>
            </a:r>
            <a:r>
              <a:rPr lang="en-US" sz="1200" b="1" dirty="0">
                <a:solidFill>
                  <a:srgbClr val="4FD1C5"/>
                </a:solidFill>
                <a:highlight>
                  <a:srgbClr val="4FD1C5">
                    <a:alpha val="3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核心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350130" y="4017725"/>
            <a:ext cx="7785023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收支添加、编辑/删除、查询，支持多条件筛选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1350130" y="4366146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3"/>
          <p:cNvSpPr/>
          <p:nvPr/>
        </p:nvSpPr>
        <p:spPr>
          <a:xfrm>
            <a:off x="1350130" y="4366146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收支添加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2221182" y="4366146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5"/>
          <p:cNvSpPr/>
          <p:nvPr/>
        </p:nvSpPr>
        <p:spPr>
          <a:xfrm>
            <a:off x="2221182" y="4366146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编辑删除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3092233" y="4366146"/>
            <a:ext cx="936380" cy="304868"/>
          </a:xfrm>
          <a:custGeom>
            <a:avLst/>
            <a:gdLst/>
            <a:ahLst/>
            <a:cxnLst/>
            <a:rect l="l" t="t" r="r" b="b"/>
            <a:pathLst>
              <a:path w="936380" h="304868">
                <a:moveTo>
                  <a:pt x="43553" y="0"/>
                </a:moveTo>
                <a:lnTo>
                  <a:pt x="892827" y="0"/>
                </a:lnTo>
                <a:cubicBezTo>
                  <a:pt x="916881" y="0"/>
                  <a:pt x="936380" y="19500"/>
                  <a:pt x="936380" y="43553"/>
                </a:cubicBezTo>
                <a:lnTo>
                  <a:pt x="936380" y="261315"/>
                </a:lnTo>
                <a:cubicBezTo>
                  <a:pt x="936380" y="285369"/>
                  <a:pt x="916881" y="304868"/>
                  <a:pt x="892827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7"/>
          <p:cNvSpPr/>
          <p:nvPr/>
        </p:nvSpPr>
        <p:spPr>
          <a:xfrm>
            <a:off x="3092233" y="4366146"/>
            <a:ext cx="1012597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多条件查询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57302" y="5291638"/>
            <a:ext cx="8764956" cy="1350130"/>
          </a:xfrm>
          <a:custGeom>
            <a:avLst/>
            <a:gdLst/>
            <a:ahLst/>
            <a:cxnLst/>
            <a:rect l="l" t="t" r="r" b="b"/>
            <a:pathLst>
              <a:path w="8764956" h="1350130">
                <a:moveTo>
                  <a:pt x="43553" y="0"/>
                </a:moveTo>
                <a:lnTo>
                  <a:pt x="8677846" y="0"/>
                </a:lnTo>
                <a:cubicBezTo>
                  <a:pt x="8725956" y="0"/>
                  <a:pt x="8764956" y="39001"/>
                  <a:pt x="8764956" y="87110"/>
                </a:cubicBezTo>
                <a:lnTo>
                  <a:pt x="8764956" y="1263020"/>
                </a:lnTo>
                <a:cubicBezTo>
                  <a:pt x="8764956" y="1311129"/>
                  <a:pt x="8725956" y="1350130"/>
                  <a:pt x="8677846" y="1350130"/>
                </a:cubicBez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Shape 29"/>
          <p:cNvSpPr/>
          <p:nvPr/>
        </p:nvSpPr>
        <p:spPr>
          <a:xfrm>
            <a:off x="457302" y="5291638"/>
            <a:ext cx="43553" cy="1350130"/>
          </a:xfrm>
          <a:custGeom>
            <a:avLst/>
            <a:gdLst/>
            <a:ahLst/>
            <a:cxnLst/>
            <a:rect l="l" t="t" r="r" b="b"/>
            <a:pathLst>
              <a:path w="43553" h="1350130">
                <a:moveTo>
                  <a:pt x="43553" y="0"/>
                </a:moveTo>
                <a:lnTo>
                  <a:pt x="43553" y="0"/>
                </a:lnTo>
                <a:lnTo>
                  <a:pt x="43553" y="1350130"/>
                </a:ln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Shape 30"/>
          <p:cNvSpPr/>
          <p:nvPr/>
        </p:nvSpPr>
        <p:spPr>
          <a:xfrm>
            <a:off x="653289" y="5465849"/>
            <a:ext cx="522631" cy="522631"/>
          </a:xfrm>
          <a:custGeom>
            <a:avLst/>
            <a:gdLst/>
            <a:ahLst/>
            <a:cxnLst/>
            <a:rect l="l" t="t" r="r" b="b"/>
            <a:pathLst>
              <a:path w="522631" h="522631">
                <a:moveTo>
                  <a:pt x="87107" y="0"/>
                </a:moveTo>
                <a:lnTo>
                  <a:pt x="435524" y="0"/>
                </a:lnTo>
                <a:cubicBezTo>
                  <a:pt x="483600" y="0"/>
                  <a:pt x="522631" y="39031"/>
                  <a:pt x="522631" y="87107"/>
                </a:cubicBezTo>
                <a:lnTo>
                  <a:pt x="522631" y="435524"/>
                </a:lnTo>
                <a:cubicBezTo>
                  <a:pt x="522631" y="483600"/>
                  <a:pt x="483600" y="522631"/>
                  <a:pt x="435524" y="522631"/>
                </a:cubicBezTo>
                <a:lnTo>
                  <a:pt x="87107" y="522631"/>
                </a:lnTo>
                <a:cubicBezTo>
                  <a:pt x="39031" y="522631"/>
                  <a:pt x="0" y="483600"/>
                  <a:pt x="0" y="435524"/>
                </a:cubicBezTo>
                <a:lnTo>
                  <a:pt x="0" y="87107"/>
                </a:lnTo>
                <a:cubicBezTo>
                  <a:pt x="0" y="39031"/>
                  <a:pt x="39031" y="0"/>
                  <a:pt x="87107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3" name="Shape 31"/>
          <p:cNvSpPr/>
          <p:nvPr/>
        </p:nvSpPr>
        <p:spPr>
          <a:xfrm>
            <a:off x="792113" y="5618283"/>
            <a:ext cx="244983" cy="217763"/>
          </a:xfrm>
          <a:custGeom>
            <a:avLst/>
            <a:gdLst/>
            <a:ahLst/>
            <a:cxnLst/>
            <a:rect l="l" t="t" r="r" b="b"/>
            <a:pathLst>
              <a:path w="244983" h="217763">
                <a:moveTo>
                  <a:pt x="170638" y="16630"/>
                </a:moveTo>
                <a:lnTo>
                  <a:pt x="233670" y="80555"/>
                </a:lnTo>
                <a:cubicBezTo>
                  <a:pt x="245451" y="92507"/>
                  <a:pt x="245451" y="111646"/>
                  <a:pt x="233670" y="123597"/>
                </a:cubicBezTo>
                <a:lnTo>
                  <a:pt x="167150" y="190925"/>
                </a:lnTo>
                <a:cubicBezTo>
                  <a:pt x="163195" y="194923"/>
                  <a:pt x="156730" y="194966"/>
                  <a:pt x="152732" y="191010"/>
                </a:cubicBezTo>
                <a:cubicBezTo>
                  <a:pt x="148734" y="187055"/>
                  <a:pt x="148691" y="180590"/>
                  <a:pt x="152647" y="176592"/>
                </a:cubicBezTo>
                <a:lnTo>
                  <a:pt x="219166" y="109222"/>
                </a:lnTo>
                <a:cubicBezTo>
                  <a:pt x="223079" y="105266"/>
                  <a:pt x="223079" y="98844"/>
                  <a:pt x="219166" y="94888"/>
                </a:cubicBezTo>
                <a:lnTo>
                  <a:pt x="156092" y="31006"/>
                </a:lnTo>
                <a:cubicBezTo>
                  <a:pt x="152136" y="27008"/>
                  <a:pt x="152179" y="20543"/>
                  <a:pt x="156177" y="16587"/>
                </a:cubicBezTo>
                <a:cubicBezTo>
                  <a:pt x="160175" y="12632"/>
                  <a:pt x="166640" y="12674"/>
                  <a:pt x="170595" y="16672"/>
                </a:cubicBezTo>
                <a:close/>
                <a:moveTo>
                  <a:pt x="13653" y="97611"/>
                </a:moveTo>
                <a:lnTo>
                  <a:pt x="13653" y="40831"/>
                </a:lnTo>
                <a:cubicBezTo>
                  <a:pt x="13653" y="25817"/>
                  <a:pt x="25859" y="13610"/>
                  <a:pt x="40873" y="13610"/>
                </a:cubicBezTo>
                <a:lnTo>
                  <a:pt x="97653" y="13610"/>
                </a:lnTo>
                <a:cubicBezTo>
                  <a:pt x="104883" y="13610"/>
                  <a:pt x="111816" y="16460"/>
                  <a:pt x="116920" y="21564"/>
                </a:cubicBezTo>
                <a:lnTo>
                  <a:pt x="178166" y="82809"/>
                </a:lnTo>
                <a:cubicBezTo>
                  <a:pt x="188799" y="93442"/>
                  <a:pt x="188799" y="110668"/>
                  <a:pt x="178166" y="121301"/>
                </a:cubicBezTo>
                <a:lnTo>
                  <a:pt x="121386" y="178081"/>
                </a:lnTo>
                <a:cubicBezTo>
                  <a:pt x="110753" y="188714"/>
                  <a:pt x="93527" y="188714"/>
                  <a:pt x="82895" y="178081"/>
                </a:cubicBezTo>
                <a:lnTo>
                  <a:pt x="21649" y="116835"/>
                </a:lnTo>
                <a:cubicBezTo>
                  <a:pt x="16545" y="111731"/>
                  <a:pt x="13695" y="104798"/>
                  <a:pt x="13695" y="97568"/>
                </a:cubicBezTo>
                <a:close/>
                <a:moveTo>
                  <a:pt x="74899" y="61246"/>
                </a:moveTo>
                <a:cubicBezTo>
                  <a:pt x="74899" y="53734"/>
                  <a:pt x="68800" y="47636"/>
                  <a:pt x="61288" y="47636"/>
                </a:cubicBezTo>
                <a:cubicBezTo>
                  <a:pt x="53777" y="47636"/>
                  <a:pt x="47678" y="53734"/>
                  <a:pt x="47678" y="61246"/>
                </a:cubicBezTo>
                <a:cubicBezTo>
                  <a:pt x="47678" y="68757"/>
                  <a:pt x="53777" y="74856"/>
                  <a:pt x="61288" y="74856"/>
                </a:cubicBezTo>
                <a:cubicBezTo>
                  <a:pt x="68800" y="74856"/>
                  <a:pt x="74899" y="68757"/>
                  <a:pt x="74899" y="6124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4" name="Text 32"/>
          <p:cNvSpPr/>
          <p:nvPr/>
        </p:nvSpPr>
        <p:spPr>
          <a:xfrm>
            <a:off x="1350130" y="5465849"/>
            <a:ext cx="7795912" cy="30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分类管理模块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350130" y="5814269"/>
            <a:ext cx="7785023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系统预设常用收支分类，支持用户自定义管理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1350130" y="6162690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Text 35"/>
          <p:cNvSpPr/>
          <p:nvPr/>
        </p:nvSpPr>
        <p:spPr>
          <a:xfrm>
            <a:off x="1350130" y="6162690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分类预设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2221182" y="6162690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Text 37"/>
          <p:cNvSpPr/>
          <p:nvPr/>
        </p:nvSpPr>
        <p:spPr>
          <a:xfrm>
            <a:off x="2221182" y="6162690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收入分类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3092233" y="6162690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Text 39"/>
          <p:cNvSpPr/>
          <p:nvPr/>
        </p:nvSpPr>
        <p:spPr>
          <a:xfrm>
            <a:off x="3092233" y="6162690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支出分类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457302" y="7088182"/>
            <a:ext cx="8764956" cy="1350130"/>
          </a:xfrm>
          <a:custGeom>
            <a:avLst/>
            <a:gdLst/>
            <a:ahLst/>
            <a:cxnLst/>
            <a:rect l="l" t="t" r="r" b="b"/>
            <a:pathLst>
              <a:path w="8764956" h="1350130">
                <a:moveTo>
                  <a:pt x="43553" y="0"/>
                </a:moveTo>
                <a:lnTo>
                  <a:pt x="8677846" y="0"/>
                </a:lnTo>
                <a:cubicBezTo>
                  <a:pt x="8725956" y="0"/>
                  <a:pt x="8764956" y="39001"/>
                  <a:pt x="8764956" y="87110"/>
                </a:cubicBezTo>
                <a:lnTo>
                  <a:pt x="8764956" y="1263020"/>
                </a:lnTo>
                <a:cubicBezTo>
                  <a:pt x="8764956" y="1311129"/>
                  <a:pt x="8725956" y="1350130"/>
                  <a:pt x="8677846" y="1350130"/>
                </a:cubicBez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Shape 41"/>
          <p:cNvSpPr/>
          <p:nvPr/>
        </p:nvSpPr>
        <p:spPr>
          <a:xfrm>
            <a:off x="457302" y="7088182"/>
            <a:ext cx="43553" cy="1350130"/>
          </a:xfrm>
          <a:custGeom>
            <a:avLst/>
            <a:gdLst/>
            <a:ahLst/>
            <a:cxnLst/>
            <a:rect l="l" t="t" r="r" b="b"/>
            <a:pathLst>
              <a:path w="43553" h="1350130">
                <a:moveTo>
                  <a:pt x="43553" y="0"/>
                </a:moveTo>
                <a:lnTo>
                  <a:pt x="43553" y="0"/>
                </a:lnTo>
                <a:lnTo>
                  <a:pt x="43553" y="1350130"/>
                </a:ln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Shape 42"/>
          <p:cNvSpPr/>
          <p:nvPr/>
        </p:nvSpPr>
        <p:spPr>
          <a:xfrm>
            <a:off x="653289" y="7262392"/>
            <a:ext cx="522631" cy="522631"/>
          </a:xfrm>
          <a:custGeom>
            <a:avLst/>
            <a:gdLst/>
            <a:ahLst/>
            <a:cxnLst/>
            <a:rect l="l" t="t" r="r" b="b"/>
            <a:pathLst>
              <a:path w="522631" h="522631">
                <a:moveTo>
                  <a:pt x="87107" y="0"/>
                </a:moveTo>
                <a:lnTo>
                  <a:pt x="435524" y="0"/>
                </a:lnTo>
                <a:cubicBezTo>
                  <a:pt x="483600" y="0"/>
                  <a:pt x="522631" y="39031"/>
                  <a:pt x="522631" y="87107"/>
                </a:cubicBezTo>
                <a:lnTo>
                  <a:pt x="522631" y="435524"/>
                </a:lnTo>
                <a:cubicBezTo>
                  <a:pt x="522631" y="483600"/>
                  <a:pt x="483600" y="522631"/>
                  <a:pt x="435524" y="522631"/>
                </a:cubicBezTo>
                <a:lnTo>
                  <a:pt x="87107" y="522631"/>
                </a:lnTo>
                <a:cubicBezTo>
                  <a:pt x="39031" y="522631"/>
                  <a:pt x="0" y="483600"/>
                  <a:pt x="0" y="435524"/>
                </a:cubicBezTo>
                <a:lnTo>
                  <a:pt x="0" y="87107"/>
                </a:lnTo>
                <a:cubicBezTo>
                  <a:pt x="0" y="39031"/>
                  <a:pt x="39031" y="0"/>
                  <a:pt x="87107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Shape 43"/>
          <p:cNvSpPr/>
          <p:nvPr/>
        </p:nvSpPr>
        <p:spPr>
          <a:xfrm>
            <a:off x="792113" y="7414827"/>
            <a:ext cx="244983" cy="217763"/>
          </a:xfrm>
          <a:custGeom>
            <a:avLst/>
            <a:gdLst/>
            <a:ahLst/>
            <a:cxnLst/>
            <a:rect l="l" t="t" r="r" b="b"/>
            <a:pathLst>
              <a:path w="244983" h="217763">
                <a:moveTo>
                  <a:pt x="217933" y="102076"/>
                </a:moveTo>
                <a:lnTo>
                  <a:pt x="143077" y="102076"/>
                </a:lnTo>
                <a:cubicBezTo>
                  <a:pt x="135549" y="102076"/>
                  <a:pt x="129467" y="95994"/>
                  <a:pt x="129467" y="88466"/>
                </a:cubicBezTo>
                <a:lnTo>
                  <a:pt x="129467" y="13610"/>
                </a:lnTo>
                <a:cubicBezTo>
                  <a:pt x="129467" y="6082"/>
                  <a:pt x="135591" y="-85"/>
                  <a:pt x="143034" y="893"/>
                </a:cubicBezTo>
                <a:cubicBezTo>
                  <a:pt x="188544" y="6933"/>
                  <a:pt x="224611" y="43000"/>
                  <a:pt x="230650" y="88509"/>
                </a:cubicBezTo>
                <a:cubicBezTo>
                  <a:pt x="231628" y="95952"/>
                  <a:pt x="225461" y="102076"/>
                  <a:pt x="217933" y="102076"/>
                </a:cubicBezTo>
                <a:close/>
                <a:moveTo>
                  <a:pt x="94676" y="15822"/>
                </a:moveTo>
                <a:cubicBezTo>
                  <a:pt x="102374" y="14206"/>
                  <a:pt x="109052" y="20500"/>
                  <a:pt x="109052" y="28369"/>
                </a:cubicBezTo>
                <a:lnTo>
                  <a:pt x="109052" y="112284"/>
                </a:lnTo>
                <a:cubicBezTo>
                  <a:pt x="109052" y="114666"/>
                  <a:pt x="109902" y="116962"/>
                  <a:pt x="111391" y="118791"/>
                </a:cubicBezTo>
                <a:lnTo>
                  <a:pt x="167575" y="186587"/>
                </a:lnTo>
                <a:cubicBezTo>
                  <a:pt x="172552" y="192584"/>
                  <a:pt x="171488" y="201643"/>
                  <a:pt x="164641" y="205344"/>
                </a:cubicBezTo>
                <a:cubicBezTo>
                  <a:pt x="150137" y="213255"/>
                  <a:pt x="133507" y="217763"/>
                  <a:pt x="115857" y="217763"/>
                </a:cubicBezTo>
                <a:cubicBezTo>
                  <a:pt x="59502" y="217763"/>
                  <a:pt x="13780" y="172041"/>
                  <a:pt x="13780" y="115687"/>
                </a:cubicBezTo>
                <a:cubicBezTo>
                  <a:pt x="13780" y="66562"/>
                  <a:pt x="48444" y="25562"/>
                  <a:pt x="94676" y="15822"/>
                </a:cubicBezTo>
                <a:close/>
                <a:moveTo>
                  <a:pt x="203217" y="122492"/>
                </a:moveTo>
                <a:lnTo>
                  <a:pt x="230437" y="122492"/>
                </a:lnTo>
                <a:cubicBezTo>
                  <a:pt x="238306" y="122492"/>
                  <a:pt x="244600" y="129169"/>
                  <a:pt x="242984" y="136867"/>
                </a:cubicBezTo>
                <a:cubicBezTo>
                  <a:pt x="238646" y="157453"/>
                  <a:pt x="228098" y="175741"/>
                  <a:pt x="213382" y="189692"/>
                </a:cubicBezTo>
                <a:cubicBezTo>
                  <a:pt x="208151" y="194668"/>
                  <a:pt x="199942" y="193605"/>
                  <a:pt x="195349" y="188033"/>
                </a:cubicBezTo>
                <a:lnTo>
                  <a:pt x="159452" y="144778"/>
                </a:lnTo>
                <a:cubicBezTo>
                  <a:pt x="152094" y="135889"/>
                  <a:pt x="158431" y="122492"/>
                  <a:pt x="169915" y="122492"/>
                </a:cubicBezTo>
                <a:lnTo>
                  <a:pt x="203174" y="122492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Text 44"/>
          <p:cNvSpPr/>
          <p:nvPr/>
        </p:nvSpPr>
        <p:spPr>
          <a:xfrm>
            <a:off x="1350130" y="7262392"/>
            <a:ext cx="7795912" cy="30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数据统计与可视化模块 </a:t>
            </a:r>
            <a:r>
              <a:rPr lang="en-US" sz="1200" b="1" dirty="0">
                <a:solidFill>
                  <a:srgbClr val="4FD1C5"/>
                </a:solidFill>
                <a:highlight>
                  <a:srgbClr val="4FD1C5">
                    <a:alpha val="3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核心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1350130" y="7610813"/>
            <a:ext cx="7785023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收支统计、分类占比分析、趋势分析，以饼图、折线图展示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1350130" y="7959234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9" name="Text 47"/>
          <p:cNvSpPr/>
          <p:nvPr/>
        </p:nvSpPr>
        <p:spPr>
          <a:xfrm>
            <a:off x="1350130" y="7959234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收支统计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2221182" y="7959234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Text 49"/>
          <p:cNvSpPr/>
          <p:nvPr/>
        </p:nvSpPr>
        <p:spPr>
          <a:xfrm>
            <a:off x="2221182" y="7959234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饼图占比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3092233" y="7959234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3" name="Text 51"/>
          <p:cNvSpPr/>
          <p:nvPr/>
        </p:nvSpPr>
        <p:spPr>
          <a:xfrm>
            <a:off x="3092233" y="7959234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趋势折线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457302" y="8884726"/>
            <a:ext cx="8764956" cy="1350130"/>
          </a:xfrm>
          <a:custGeom>
            <a:avLst/>
            <a:gdLst/>
            <a:ahLst/>
            <a:cxnLst/>
            <a:rect l="l" t="t" r="r" b="b"/>
            <a:pathLst>
              <a:path w="8764956" h="1350130">
                <a:moveTo>
                  <a:pt x="43553" y="0"/>
                </a:moveTo>
                <a:lnTo>
                  <a:pt x="8677846" y="0"/>
                </a:lnTo>
                <a:cubicBezTo>
                  <a:pt x="8725956" y="0"/>
                  <a:pt x="8764956" y="39001"/>
                  <a:pt x="8764956" y="87110"/>
                </a:cubicBezTo>
                <a:lnTo>
                  <a:pt x="8764956" y="1263020"/>
                </a:lnTo>
                <a:cubicBezTo>
                  <a:pt x="8764956" y="1311129"/>
                  <a:pt x="8725956" y="1350130"/>
                  <a:pt x="8677846" y="1350130"/>
                </a:cubicBez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5" name="Shape 53"/>
          <p:cNvSpPr/>
          <p:nvPr/>
        </p:nvSpPr>
        <p:spPr>
          <a:xfrm>
            <a:off x="457302" y="8884726"/>
            <a:ext cx="43553" cy="1350130"/>
          </a:xfrm>
          <a:custGeom>
            <a:avLst/>
            <a:gdLst/>
            <a:ahLst/>
            <a:cxnLst/>
            <a:rect l="l" t="t" r="r" b="b"/>
            <a:pathLst>
              <a:path w="43553" h="1350130">
                <a:moveTo>
                  <a:pt x="43553" y="0"/>
                </a:moveTo>
                <a:lnTo>
                  <a:pt x="43553" y="0"/>
                </a:lnTo>
                <a:lnTo>
                  <a:pt x="43553" y="1350130"/>
                </a:ln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6" name="Shape 54"/>
          <p:cNvSpPr/>
          <p:nvPr/>
        </p:nvSpPr>
        <p:spPr>
          <a:xfrm>
            <a:off x="653289" y="9058936"/>
            <a:ext cx="522631" cy="522631"/>
          </a:xfrm>
          <a:custGeom>
            <a:avLst/>
            <a:gdLst/>
            <a:ahLst/>
            <a:cxnLst/>
            <a:rect l="l" t="t" r="r" b="b"/>
            <a:pathLst>
              <a:path w="522631" h="522631">
                <a:moveTo>
                  <a:pt x="87107" y="0"/>
                </a:moveTo>
                <a:lnTo>
                  <a:pt x="435524" y="0"/>
                </a:lnTo>
                <a:cubicBezTo>
                  <a:pt x="483600" y="0"/>
                  <a:pt x="522631" y="39031"/>
                  <a:pt x="522631" y="87107"/>
                </a:cubicBezTo>
                <a:lnTo>
                  <a:pt x="522631" y="435524"/>
                </a:lnTo>
                <a:cubicBezTo>
                  <a:pt x="522631" y="483600"/>
                  <a:pt x="483600" y="522631"/>
                  <a:pt x="435524" y="522631"/>
                </a:cubicBezTo>
                <a:lnTo>
                  <a:pt x="87107" y="522631"/>
                </a:lnTo>
                <a:cubicBezTo>
                  <a:pt x="39031" y="522631"/>
                  <a:pt x="0" y="483600"/>
                  <a:pt x="0" y="435524"/>
                </a:cubicBezTo>
                <a:lnTo>
                  <a:pt x="0" y="87107"/>
                </a:lnTo>
                <a:cubicBezTo>
                  <a:pt x="0" y="39031"/>
                  <a:pt x="39031" y="0"/>
                  <a:pt x="87107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7" name="Shape 55"/>
          <p:cNvSpPr/>
          <p:nvPr/>
        </p:nvSpPr>
        <p:spPr>
          <a:xfrm>
            <a:off x="819333" y="9211370"/>
            <a:ext cx="190543" cy="217763"/>
          </a:xfrm>
          <a:custGeom>
            <a:avLst/>
            <a:gdLst/>
            <a:ahLst/>
            <a:cxnLst/>
            <a:rect l="l" t="t" r="r" b="b"/>
            <a:pathLst>
              <a:path w="190543" h="217763">
                <a:moveTo>
                  <a:pt x="190543" y="87530"/>
                </a:moveTo>
                <a:cubicBezTo>
                  <a:pt x="184248" y="91699"/>
                  <a:pt x="177017" y="95059"/>
                  <a:pt x="169489" y="97738"/>
                </a:cubicBezTo>
                <a:cubicBezTo>
                  <a:pt x="149499" y="104883"/>
                  <a:pt x="123257" y="108881"/>
                  <a:pt x="95271" y="108881"/>
                </a:cubicBezTo>
                <a:cubicBezTo>
                  <a:pt x="67285" y="108881"/>
                  <a:pt x="41001" y="104841"/>
                  <a:pt x="21053" y="97738"/>
                </a:cubicBezTo>
                <a:cubicBezTo>
                  <a:pt x="13568" y="95059"/>
                  <a:pt x="6295" y="91699"/>
                  <a:pt x="0" y="87530"/>
                </a:cubicBezTo>
                <a:lnTo>
                  <a:pt x="0" y="122492"/>
                </a:lnTo>
                <a:cubicBezTo>
                  <a:pt x="0" y="141291"/>
                  <a:pt x="42659" y="156517"/>
                  <a:pt x="95271" y="156517"/>
                </a:cubicBezTo>
                <a:cubicBezTo>
                  <a:pt x="147883" y="156517"/>
                  <a:pt x="190543" y="141291"/>
                  <a:pt x="190543" y="122492"/>
                </a:cubicBezTo>
                <a:lnTo>
                  <a:pt x="190543" y="87530"/>
                </a:lnTo>
                <a:close/>
                <a:moveTo>
                  <a:pt x="190543" y="54441"/>
                </a:moveTo>
                <a:lnTo>
                  <a:pt x="190543" y="34025"/>
                </a:lnTo>
                <a:cubicBezTo>
                  <a:pt x="190543" y="15226"/>
                  <a:pt x="147883" y="0"/>
                  <a:pt x="95271" y="0"/>
                </a:cubicBezTo>
                <a:cubicBezTo>
                  <a:pt x="42659" y="0"/>
                  <a:pt x="0" y="15226"/>
                  <a:pt x="0" y="34025"/>
                </a:cubicBezTo>
                <a:lnTo>
                  <a:pt x="0" y="54441"/>
                </a:lnTo>
                <a:cubicBezTo>
                  <a:pt x="0" y="73240"/>
                  <a:pt x="42659" y="88466"/>
                  <a:pt x="95271" y="88466"/>
                </a:cubicBezTo>
                <a:cubicBezTo>
                  <a:pt x="147883" y="88466"/>
                  <a:pt x="190543" y="73240"/>
                  <a:pt x="190543" y="54441"/>
                </a:cubicBezTo>
                <a:close/>
                <a:moveTo>
                  <a:pt x="169489" y="165789"/>
                </a:moveTo>
                <a:cubicBezTo>
                  <a:pt x="149542" y="172892"/>
                  <a:pt x="123300" y="176932"/>
                  <a:pt x="95271" y="176932"/>
                </a:cubicBezTo>
                <a:cubicBezTo>
                  <a:pt x="67243" y="176932"/>
                  <a:pt x="41001" y="172892"/>
                  <a:pt x="21053" y="165789"/>
                </a:cubicBezTo>
                <a:cubicBezTo>
                  <a:pt x="13568" y="163110"/>
                  <a:pt x="6295" y="159749"/>
                  <a:pt x="0" y="155581"/>
                </a:cubicBezTo>
                <a:lnTo>
                  <a:pt x="0" y="183737"/>
                </a:lnTo>
                <a:cubicBezTo>
                  <a:pt x="0" y="202537"/>
                  <a:pt x="42659" y="217763"/>
                  <a:pt x="95271" y="217763"/>
                </a:cubicBezTo>
                <a:cubicBezTo>
                  <a:pt x="147883" y="217763"/>
                  <a:pt x="190543" y="202537"/>
                  <a:pt x="190543" y="183737"/>
                </a:cubicBezTo>
                <a:lnTo>
                  <a:pt x="190543" y="155581"/>
                </a:lnTo>
                <a:cubicBezTo>
                  <a:pt x="184248" y="159749"/>
                  <a:pt x="177017" y="163110"/>
                  <a:pt x="169489" y="165789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8" name="Text 56"/>
          <p:cNvSpPr/>
          <p:nvPr/>
        </p:nvSpPr>
        <p:spPr>
          <a:xfrm>
            <a:off x="1350130" y="9058936"/>
            <a:ext cx="7795912" cy="30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数据管理模块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1350130" y="9407357"/>
            <a:ext cx="7785023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支持将收支数据导出为Excel/CSV格式，方便用户备份或二次处理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1350130" y="9755778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1" name="Text 59"/>
          <p:cNvSpPr/>
          <p:nvPr/>
        </p:nvSpPr>
        <p:spPr>
          <a:xfrm>
            <a:off x="1350130" y="9755778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数据导出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2221182" y="9755778"/>
            <a:ext cx="849275" cy="304868"/>
          </a:xfrm>
          <a:custGeom>
            <a:avLst/>
            <a:gdLst/>
            <a:ahLst/>
            <a:cxnLst/>
            <a:rect l="l" t="t" r="r" b="b"/>
            <a:pathLst>
              <a:path w="849275" h="304868">
                <a:moveTo>
                  <a:pt x="43553" y="0"/>
                </a:moveTo>
                <a:lnTo>
                  <a:pt x="805722" y="0"/>
                </a:lnTo>
                <a:cubicBezTo>
                  <a:pt x="829776" y="0"/>
                  <a:pt x="849275" y="19500"/>
                  <a:pt x="849275" y="43553"/>
                </a:cubicBezTo>
                <a:lnTo>
                  <a:pt x="849275" y="261315"/>
                </a:lnTo>
                <a:cubicBezTo>
                  <a:pt x="849275" y="285369"/>
                  <a:pt x="829776" y="304868"/>
                  <a:pt x="805722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3" name="Text 61"/>
          <p:cNvSpPr/>
          <p:nvPr/>
        </p:nvSpPr>
        <p:spPr>
          <a:xfrm>
            <a:off x="2221182" y="9755778"/>
            <a:ext cx="925492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Excel格式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3154159" y="9755778"/>
            <a:ext cx="773058" cy="304868"/>
          </a:xfrm>
          <a:custGeom>
            <a:avLst/>
            <a:gdLst/>
            <a:ahLst/>
            <a:cxnLst/>
            <a:rect l="l" t="t" r="r" b="b"/>
            <a:pathLst>
              <a:path w="773058" h="304868">
                <a:moveTo>
                  <a:pt x="43553" y="0"/>
                </a:moveTo>
                <a:lnTo>
                  <a:pt x="729505" y="0"/>
                </a:lnTo>
                <a:cubicBezTo>
                  <a:pt x="753559" y="0"/>
                  <a:pt x="773058" y="19500"/>
                  <a:pt x="773058" y="43553"/>
                </a:cubicBezTo>
                <a:lnTo>
                  <a:pt x="773058" y="261315"/>
                </a:lnTo>
                <a:cubicBezTo>
                  <a:pt x="773058" y="285369"/>
                  <a:pt x="753559" y="304868"/>
                  <a:pt x="729505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5" name="Text 63"/>
          <p:cNvSpPr/>
          <p:nvPr/>
        </p:nvSpPr>
        <p:spPr>
          <a:xfrm>
            <a:off x="3154159" y="9755778"/>
            <a:ext cx="849275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CSV格式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9507477" y="1698551"/>
            <a:ext cx="6315124" cy="8536305"/>
          </a:xfrm>
          <a:custGeom>
            <a:avLst/>
            <a:gdLst/>
            <a:ahLst/>
            <a:cxnLst/>
            <a:rect l="l" t="t" r="r" b="b"/>
            <a:pathLst>
              <a:path w="6315124" h="8536305">
                <a:moveTo>
                  <a:pt x="43553" y="0"/>
                </a:moveTo>
                <a:lnTo>
                  <a:pt x="6228038" y="0"/>
                </a:lnTo>
                <a:cubicBezTo>
                  <a:pt x="6276134" y="0"/>
                  <a:pt x="6315124" y="38990"/>
                  <a:pt x="6315124" y="87086"/>
                </a:cubicBezTo>
                <a:lnTo>
                  <a:pt x="6315124" y="8449220"/>
                </a:lnTo>
                <a:cubicBezTo>
                  <a:pt x="6315124" y="8497316"/>
                  <a:pt x="6276134" y="8536305"/>
                  <a:pt x="6228038" y="8536305"/>
                </a:cubicBezTo>
                <a:lnTo>
                  <a:pt x="43553" y="8536305"/>
                </a:lnTo>
                <a:cubicBezTo>
                  <a:pt x="19499" y="8536305"/>
                  <a:pt x="0" y="8516806"/>
                  <a:pt x="0" y="8492753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7" name="Shape 65"/>
          <p:cNvSpPr/>
          <p:nvPr/>
        </p:nvSpPr>
        <p:spPr>
          <a:xfrm>
            <a:off x="9507477" y="1698551"/>
            <a:ext cx="43553" cy="8536305"/>
          </a:xfrm>
          <a:custGeom>
            <a:avLst/>
            <a:gdLst/>
            <a:ahLst/>
            <a:cxnLst/>
            <a:rect l="l" t="t" r="r" b="b"/>
            <a:pathLst>
              <a:path w="43553" h="8536305">
                <a:moveTo>
                  <a:pt x="43553" y="0"/>
                </a:moveTo>
                <a:lnTo>
                  <a:pt x="43553" y="0"/>
                </a:lnTo>
                <a:lnTo>
                  <a:pt x="43553" y="8536305"/>
                </a:lnTo>
                <a:lnTo>
                  <a:pt x="43553" y="8536305"/>
                </a:lnTo>
                <a:cubicBezTo>
                  <a:pt x="19499" y="8536305"/>
                  <a:pt x="0" y="8516806"/>
                  <a:pt x="0" y="8492753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8" name="Shape 66"/>
          <p:cNvSpPr/>
          <p:nvPr/>
        </p:nvSpPr>
        <p:spPr>
          <a:xfrm>
            <a:off x="9774236" y="1959866"/>
            <a:ext cx="217763" cy="217763"/>
          </a:xfrm>
          <a:custGeom>
            <a:avLst/>
            <a:gdLst/>
            <a:ahLst/>
            <a:cxnLst/>
            <a:rect l="l" t="t" r="r" b="b"/>
            <a:pathLst>
              <a:path w="217763" h="217763">
                <a:moveTo>
                  <a:pt x="81661" y="27220"/>
                </a:moveTo>
                <a:cubicBezTo>
                  <a:pt x="81661" y="19692"/>
                  <a:pt x="87743" y="13610"/>
                  <a:pt x="95271" y="13610"/>
                </a:cubicBezTo>
                <a:lnTo>
                  <a:pt x="122492" y="13610"/>
                </a:lnTo>
                <a:cubicBezTo>
                  <a:pt x="130020" y="13610"/>
                  <a:pt x="136102" y="19692"/>
                  <a:pt x="136102" y="27220"/>
                </a:cubicBezTo>
                <a:lnTo>
                  <a:pt x="136102" y="54441"/>
                </a:lnTo>
                <a:cubicBezTo>
                  <a:pt x="136102" y="61969"/>
                  <a:pt x="130020" y="68051"/>
                  <a:pt x="122492" y="68051"/>
                </a:cubicBezTo>
                <a:lnTo>
                  <a:pt x="119089" y="68051"/>
                </a:lnTo>
                <a:lnTo>
                  <a:pt x="119089" y="95271"/>
                </a:lnTo>
                <a:lnTo>
                  <a:pt x="170127" y="95271"/>
                </a:lnTo>
                <a:cubicBezTo>
                  <a:pt x="187055" y="95271"/>
                  <a:pt x="200750" y="108967"/>
                  <a:pt x="200750" y="125894"/>
                </a:cubicBezTo>
                <a:lnTo>
                  <a:pt x="200750" y="149712"/>
                </a:lnTo>
                <a:lnTo>
                  <a:pt x="204153" y="149712"/>
                </a:lnTo>
                <a:cubicBezTo>
                  <a:pt x="211681" y="149712"/>
                  <a:pt x="217763" y="155794"/>
                  <a:pt x="217763" y="163322"/>
                </a:cubicBezTo>
                <a:lnTo>
                  <a:pt x="217763" y="190543"/>
                </a:lnTo>
                <a:cubicBezTo>
                  <a:pt x="217763" y="198071"/>
                  <a:pt x="211681" y="204153"/>
                  <a:pt x="204153" y="204153"/>
                </a:cubicBezTo>
                <a:lnTo>
                  <a:pt x="176932" y="204153"/>
                </a:lnTo>
                <a:cubicBezTo>
                  <a:pt x="169404" y="204153"/>
                  <a:pt x="163322" y="198071"/>
                  <a:pt x="163322" y="190543"/>
                </a:cubicBezTo>
                <a:lnTo>
                  <a:pt x="163322" y="163322"/>
                </a:lnTo>
                <a:cubicBezTo>
                  <a:pt x="163322" y="155794"/>
                  <a:pt x="169404" y="149712"/>
                  <a:pt x="176932" y="149712"/>
                </a:cubicBezTo>
                <a:lnTo>
                  <a:pt x="180335" y="149712"/>
                </a:lnTo>
                <a:lnTo>
                  <a:pt x="180335" y="125894"/>
                </a:lnTo>
                <a:cubicBezTo>
                  <a:pt x="180335" y="120237"/>
                  <a:pt x="175784" y="115687"/>
                  <a:pt x="170127" y="115687"/>
                </a:cubicBezTo>
                <a:lnTo>
                  <a:pt x="119089" y="115687"/>
                </a:lnTo>
                <a:lnTo>
                  <a:pt x="119089" y="149712"/>
                </a:lnTo>
                <a:lnTo>
                  <a:pt x="122492" y="149712"/>
                </a:lnTo>
                <a:cubicBezTo>
                  <a:pt x="130020" y="149712"/>
                  <a:pt x="136102" y="155794"/>
                  <a:pt x="136102" y="163322"/>
                </a:cubicBezTo>
                <a:lnTo>
                  <a:pt x="136102" y="190543"/>
                </a:lnTo>
                <a:cubicBezTo>
                  <a:pt x="136102" y="198071"/>
                  <a:pt x="130020" y="204153"/>
                  <a:pt x="122492" y="204153"/>
                </a:cubicBezTo>
                <a:lnTo>
                  <a:pt x="95271" y="204153"/>
                </a:lnTo>
                <a:cubicBezTo>
                  <a:pt x="87743" y="204153"/>
                  <a:pt x="81661" y="198071"/>
                  <a:pt x="81661" y="190543"/>
                </a:cubicBezTo>
                <a:lnTo>
                  <a:pt x="81661" y="163322"/>
                </a:lnTo>
                <a:cubicBezTo>
                  <a:pt x="81661" y="155794"/>
                  <a:pt x="87743" y="149712"/>
                  <a:pt x="95271" y="149712"/>
                </a:cubicBezTo>
                <a:lnTo>
                  <a:pt x="98674" y="149712"/>
                </a:lnTo>
                <a:lnTo>
                  <a:pt x="98674" y="115687"/>
                </a:lnTo>
                <a:lnTo>
                  <a:pt x="47636" y="115687"/>
                </a:lnTo>
                <a:cubicBezTo>
                  <a:pt x="41979" y="115687"/>
                  <a:pt x="37428" y="120237"/>
                  <a:pt x="37428" y="125894"/>
                </a:cubicBezTo>
                <a:lnTo>
                  <a:pt x="37428" y="149712"/>
                </a:lnTo>
                <a:lnTo>
                  <a:pt x="40831" y="149712"/>
                </a:lnTo>
                <a:cubicBezTo>
                  <a:pt x="48359" y="149712"/>
                  <a:pt x="54441" y="155794"/>
                  <a:pt x="54441" y="163322"/>
                </a:cubicBezTo>
                <a:lnTo>
                  <a:pt x="54441" y="190543"/>
                </a:lnTo>
                <a:cubicBezTo>
                  <a:pt x="54441" y="198071"/>
                  <a:pt x="48359" y="204153"/>
                  <a:pt x="40831" y="204153"/>
                </a:cubicBezTo>
                <a:lnTo>
                  <a:pt x="13610" y="204153"/>
                </a:lnTo>
                <a:cubicBezTo>
                  <a:pt x="6082" y="204153"/>
                  <a:pt x="0" y="198071"/>
                  <a:pt x="0" y="190543"/>
                </a:cubicBezTo>
                <a:lnTo>
                  <a:pt x="0" y="163322"/>
                </a:lnTo>
                <a:cubicBezTo>
                  <a:pt x="0" y="155794"/>
                  <a:pt x="6082" y="149712"/>
                  <a:pt x="13610" y="149712"/>
                </a:cubicBezTo>
                <a:lnTo>
                  <a:pt x="17013" y="149712"/>
                </a:lnTo>
                <a:lnTo>
                  <a:pt x="17013" y="125894"/>
                </a:lnTo>
                <a:cubicBezTo>
                  <a:pt x="17013" y="108967"/>
                  <a:pt x="30708" y="95271"/>
                  <a:pt x="47636" y="95271"/>
                </a:cubicBezTo>
                <a:lnTo>
                  <a:pt x="98674" y="95271"/>
                </a:lnTo>
                <a:lnTo>
                  <a:pt x="98674" y="68051"/>
                </a:lnTo>
                <a:lnTo>
                  <a:pt x="95271" y="68051"/>
                </a:lnTo>
                <a:cubicBezTo>
                  <a:pt x="87743" y="68051"/>
                  <a:pt x="81661" y="61969"/>
                  <a:pt x="81661" y="54441"/>
                </a:cubicBezTo>
                <a:lnTo>
                  <a:pt x="81661" y="2722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9" name="Text 67"/>
          <p:cNvSpPr/>
          <p:nvPr/>
        </p:nvSpPr>
        <p:spPr>
          <a:xfrm>
            <a:off x="10019220" y="1916313"/>
            <a:ext cx="5694500" cy="30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15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模块架构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9757904" y="4344370"/>
            <a:ext cx="5836046" cy="979933"/>
          </a:xfrm>
          <a:custGeom>
            <a:avLst/>
            <a:gdLst/>
            <a:ahLst/>
            <a:cxnLst/>
            <a:rect l="l" t="t" r="r" b="b"/>
            <a:pathLst>
              <a:path w="5836046" h="979933">
                <a:moveTo>
                  <a:pt x="87106" y="0"/>
                </a:moveTo>
                <a:lnTo>
                  <a:pt x="5748939" y="0"/>
                </a:lnTo>
                <a:cubicBezTo>
                  <a:pt x="5797047" y="0"/>
                  <a:pt x="5836046" y="38999"/>
                  <a:pt x="5836046" y="87106"/>
                </a:cubicBezTo>
                <a:lnTo>
                  <a:pt x="5836046" y="892827"/>
                </a:lnTo>
                <a:cubicBezTo>
                  <a:pt x="5836046" y="940934"/>
                  <a:pt x="5797047" y="979933"/>
                  <a:pt x="5748939" y="979933"/>
                </a:cubicBezTo>
                <a:lnTo>
                  <a:pt x="87106" y="979933"/>
                </a:lnTo>
                <a:cubicBezTo>
                  <a:pt x="38999" y="979933"/>
                  <a:pt x="0" y="940934"/>
                  <a:pt x="0" y="892827"/>
                </a:cubicBezTo>
                <a:lnTo>
                  <a:pt x="0" y="87106"/>
                </a:lnTo>
                <a:cubicBezTo>
                  <a:pt x="0" y="39031"/>
                  <a:pt x="39031" y="0"/>
                  <a:pt x="87106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25400">
            <a:solidFill>
              <a:srgbClr val="4FD1C5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" name="Shape 69"/>
          <p:cNvSpPr/>
          <p:nvPr/>
        </p:nvSpPr>
        <p:spPr>
          <a:xfrm>
            <a:off x="12545950" y="4529468"/>
            <a:ext cx="261315" cy="261315"/>
          </a:xfrm>
          <a:custGeom>
            <a:avLst/>
            <a:gdLst/>
            <a:ahLst/>
            <a:cxnLst/>
            <a:rect l="l" t="t" r="r" b="b"/>
            <a:pathLst>
              <a:path w="261315" h="261315">
                <a:moveTo>
                  <a:pt x="203642" y="196089"/>
                </a:moveTo>
                <a:cubicBezTo>
                  <a:pt x="192363" y="176490"/>
                  <a:pt x="171182" y="163322"/>
                  <a:pt x="146990" y="163322"/>
                </a:cubicBezTo>
                <a:lnTo>
                  <a:pt x="114326" y="163322"/>
                </a:lnTo>
                <a:cubicBezTo>
                  <a:pt x="90133" y="163322"/>
                  <a:pt x="68953" y="176490"/>
                  <a:pt x="57673" y="196089"/>
                </a:cubicBezTo>
                <a:cubicBezTo>
                  <a:pt x="75639" y="216096"/>
                  <a:pt x="101668" y="228651"/>
                  <a:pt x="130658" y="228651"/>
                </a:cubicBezTo>
                <a:cubicBezTo>
                  <a:pt x="159647" y="228651"/>
                  <a:pt x="185677" y="216045"/>
                  <a:pt x="203642" y="196089"/>
                </a:cubicBezTo>
                <a:close/>
                <a:moveTo>
                  <a:pt x="0" y="130658"/>
                </a:moveTo>
                <a:cubicBezTo>
                  <a:pt x="0" y="58546"/>
                  <a:pt x="58546" y="0"/>
                  <a:pt x="130658" y="0"/>
                </a:cubicBezTo>
                <a:cubicBezTo>
                  <a:pt x="202770" y="0"/>
                  <a:pt x="261315" y="58546"/>
                  <a:pt x="261315" y="130658"/>
                </a:cubicBezTo>
                <a:cubicBezTo>
                  <a:pt x="261315" y="202770"/>
                  <a:pt x="202770" y="261315"/>
                  <a:pt x="130658" y="261315"/>
                </a:cubicBezTo>
                <a:cubicBezTo>
                  <a:pt x="58546" y="261315"/>
                  <a:pt x="0" y="202770"/>
                  <a:pt x="0" y="130658"/>
                </a:cubicBezTo>
                <a:close/>
                <a:moveTo>
                  <a:pt x="130658" y="138824"/>
                </a:moveTo>
                <a:cubicBezTo>
                  <a:pt x="150939" y="138824"/>
                  <a:pt x="167405" y="122358"/>
                  <a:pt x="167405" y="102076"/>
                </a:cubicBezTo>
                <a:cubicBezTo>
                  <a:pt x="167405" y="81795"/>
                  <a:pt x="150939" y="65329"/>
                  <a:pt x="130658" y="65329"/>
                </a:cubicBezTo>
                <a:cubicBezTo>
                  <a:pt x="110376" y="65329"/>
                  <a:pt x="93910" y="81795"/>
                  <a:pt x="93910" y="102076"/>
                </a:cubicBezTo>
                <a:cubicBezTo>
                  <a:pt x="93910" y="122358"/>
                  <a:pt x="110376" y="138824"/>
                  <a:pt x="130658" y="138824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2" name="Text 70"/>
          <p:cNvSpPr/>
          <p:nvPr/>
        </p:nvSpPr>
        <p:spPr>
          <a:xfrm>
            <a:off x="9899450" y="4877889"/>
            <a:ext cx="5552954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72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用户管理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12605835" y="5422296"/>
            <a:ext cx="146990" cy="195987"/>
          </a:xfrm>
          <a:custGeom>
            <a:avLst/>
            <a:gdLst/>
            <a:ahLst/>
            <a:cxnLst/>
            <a:rect l="l" t="t" r="r" b="b"/>
            <a:pathLst>
              <a:path w="146990" h="195987">
                <a:moveTo>
                  <a:pt x="64844" y="192388"/>
                </a:moveTo>
                <a:cubicBezTo>
                  <a:pt x="69629" y="197173"/>
                  <a:pt x="77399" y="197173"/>
                  <a:pt x="82184" y="192388"/>
                </a:cubicBezTo>
                <a:lnTo>
                  <a:pt x="143430" y="131143"/>
                </a:lnTo>
                <a:cubicBezTo>
                  <a:pt x="148215" y="126358"/>
                  <a:pt x="148215" y="118587"/>
                  <a:pt x="143430" y="113802"/>
                </a:cubicBezTo>
                <a:cubicBezTo>
                  <a:pt x="138645" y="109018"/>
                  <a:pt x="130875" y="109018"/>
                  <a:pt x="126090" y="113802"/>
                </a:cubicBezTo>
                <a:lnTo>
                  <a:pt x="85744" y="154148"/>
                </a:lnTo>
                <a:lnTo>
                  <a:pt x="85744" y="12249"/>
                </a:lnTo>
                <a:cubicBezTo>
                  <a:pt x="85744" y="5474"/>
                  <a:pt x="80270" y="0"/>
                  <a:pt x="73495" y="0"/>
                </a:cubicBezTo>
                <a:cubicBezTo>
                  <a:pt x="66720" y="0"/>
                  <a:pt x="61246" y="5474"/>
                  <a:pt x="61246" y="12249"/>
                </a:cubicBezTo>
                <a:lnTo>
                  <a:pt x="61246" y="154148"/>
                </a:lnTo>
                <a:lnTo>
                  <a:pt x="20900" y="113802"/>
                </a:lnTo>
                <a:cubicBezTo>
                  <a:pt x="16115" y="109018"/>
                  <a:pt x="8345" y="109018"/>
                  <a:pt x="3560" y="113802"/>
                </a:cubicBezTo>
                <a:cubicBezTo>
                  <a:pt x="-1225" y="118587"/>
                  <a:pt x="-1225" y="126358"/>
                  <a:pt x="3560" y="131143"/>
                </a:cubicBezTo>
                <a:lnTo>
                  <a:pt x="64806" y="192388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4" name="Shape 72"/>
          <p:cNvSpPr/>
          <p:nvPr/>
        </p:nvSpPr>
        <p:spPr>
          <a:xfrm>
            <a:off x="9757904" y="5716276"/>
            <a:ext cx="5836046" cy="979933"/>
          </a:xfrm>
          <a:custGeom>
            <a:avLst/>
            <a:gdLst/>
            <a:ahLst/>
            <a:cxnLst/>
            <a:rect l="l" t="t" r="r" b="b"/>
            <a:pathLst>
              <a:path w="5836046" h="979933">
                <a:moveTo>
                  <a:pt x="87106" y="0"/>
                </a:moveTo>
                <a:lnTo>
                  <a:pt x="5748939" y="0"/>
                </a:lnTo>
                <a:cubicBezTo>
                  <a:pt x="5797047" y="0"/>
                  <a:pt x="5836046" y="38999"/>
                  <a:pt x="5836046" y="87106"/>
                </a:cubicBezTo>
                <a:lnTo>
                  <a:pt x="5836046" y="892827"/>
                </a:lnTo>
                <a:cubicBezTo>
                  <a:pt x="5836046" y="940934"/>
                  <a:pt x="5797047" y="979933"/>
                  <a:pt x="5748939" y="979933"/>
                </a:cubicBezTo>
                <a:lnTo>
                  <a:pt x="87106" y="979933"/>
                </a:lnTo>
                <a:cubicBezTo>
                  <a:pt x="38999" y="979933"/>
                  <a:pt x="0" y="940934"/>
                  <a:pt x="0" y="892827"/>
                </a:cubicBezTo>
                <a:lnTo>
                  <a:pt x="0" y="87106"/>
                </a:lnTo>
                <a:cubicBezTo>
                  <a:pt x="0" y="39031"/>
                  <a:pt x="39031" y="0"/>
                  <a:pt x="87106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25400">
            <a:solidFill>
              <a:srgbClr val="A0AEC0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5" name="Shape 73"/>
          <p:cNvSpPr/>
          <p:nvPr/>
        </p:nvSpPr>
        <p:spPr>
          <a:xfrm>
            <a:off x="12578614" y="5901374"/>
            <a:ext cx="195987" cy="261315"/>
          </a:xfrm>
          <a:custGeom>
            <a:avLst/>
            <a:gdLst/>
            <a:ahLst/>
            <a:cxnLst/>
            <a:rect l="l" t="t" r="r" b="b"/>
            <a:pathLst>
              <a:path w="195987" h="261315">
                <a:moveTo>
                  <a:pt x="0" y="32664"/>
                </a:moveTo>
                <a:cubicBezTo>
                  <a:pt x="0" y="14648"/>
                  <a:pt x="14648" y="0"/>
                  <a:pt x="32664" y="0"/>
                </a:cubicBezTo>
                <a:lnTo>
                  <a:pt x="108967" y="0"/>
                </a:lnTo>
                <a:cubicBezTo>
                  <a:pt x="117643" y="0"/>
                  <a:pt x="125962" y="3420"/>
                  <a:pt x="132087" y="9544"/>
                </a:cubicBezTo>
                <a:lnTo>
                  <a:pt x="186442" y="63951"/>
                </a:lnTo>
                <a:cubicBezTo>
                  <a:pt x="192567" y="70075"/>
                  <a:pt x="195987" y="78395"/>
                  <a:pt x="195987" y="87071"/>
                </a:cubicBezTo>
                <a:lnTo>
                  <a:pt x="195987" y="228651"/>
                </a:lnTo>
                <a:cubicBezTo>
                  <a:pt x="195987" y="246668"/>
                  <a:pt x="181339" y="261315"/>
                  <a:pt x="163322" y="261315"/>
                </a:cubicBezTo>
                <a:lnTo>
                  <a:pt x="32664" y="261315"/>
                </a:lnTo>
                <a:cubicBezTo>
                  <a:pt x="14648" y="261315"/>
                  <a:pt x="0" y="246668"/>
                  <a:pt x="0" y="228651"/>
                </a:cubicBezTo>
                <a:lnTo>
                  <a:pt x="0" y="32664"/>
                </a:lnTo>
                <a:close/>
                <a:moveTo>
                  <a:pt x="106159" y="29857"/>
                </a:moveTo>
                <a:lnTo>
                  <a:pt x="106159" y="77578"/>
                </a:lnTo>
                <a:cubicBezTo>
                  <a:pt x="106159" y="84366"/>
                  <a:pt x="111620" y="89827"/>
                  <a:pt x="118409" y="89827"/>
                </a:cubicBezTo>
                <a:lnTo>
                  <a:pt x="166129" y="89827"/>
                </a:lnTo>
                <a:lnTo>
                  <a:pt x="106159" y="29857"/>
                </a:lnTo>
                <a:close/>
                <a:moveTo>
                  <a:pt x="32664" y="44914"/>
                </a:moveTo>
                <a:cubicBezTo>
                  <a:pt x="32664" y="51702"/>
                  <a:pt x="38126" y="57163"/>
                  <a:pt x="44914" y="57163"/>
                </a:cubicBezTo>
                <a:lnTo>
                  <a:pt x="69412" y="57163"/>
                </a:lnTo>
                <a:cubicBezTo>
                  <a:pt x="76200" y="57163"/>
                  <a:pt x="81661" y="51702"/>
                  <a:pt x="81661" y="44914"/>
                </a:cubicBezTo>
                <a:cubicBezTo>
                  <a:pt x="81661" y="38126"/>
                  <a:pt x="76200" y="32664"/>
                  <a:pt x="69412" y="32664"/>
                </a:cubicBezTo>
                <a:lnTo>
                  <a:pt x="44914" y="32664"/>
                </a:lnTo>
                <a:cubicBezTo>
                  <a:pt x="38126" y="32664"/>
                  <a:pt x="32664" y="38126"/>
                  <a:pt x="32664" y="44914"/>
                </a:cubicBezTo>
                <a:close/>
                <a:moveTo>
                  <a:pt x="32664" y="93910"/>
                </a:moveTo>
                <a:cubicBezTo>
                  <a:pt x="32664" y="100698"/>
                  <a:pt x="38126" y="106159"/>
                  <a:pt x="44914" y="106159"/>
                </a:cubicBezTo>
                <a:lnTo>
                  <a:pt x="69412" y="106159"/>
                </a:lnTo>
                <a:cubicBezTo>
                  <a:pt x="76200" y="106159"/>
                  <a:pt x="81661" y="100698"/>
                  <a:pt x="81661" y="93910"/>
                </a:cubicBezTo>
                <a:cubicBezTo>
                  <a:pt x="81661" y="87122"/>
                  <a:pt x="76200" y="81661"/>
                  <a:pt x="69412" y="81661"/>
                </a:cubicBezTo>
                <a:lnTo>
                  <a:pt x="44914" y="81661"/>
                </a:lnTo>
                <a:cubicBezTo>
                  <a:pt x="38126" y="81661"/>
                  <a:pt x="32664" y="87122"/>
                  <a:pt x="32664" y="93910"/>
                </a:cubicBezTo>
                <a:close/>
                <a:moveTo>
                  <a:pt x="89827" y="132699"/>
                </a:moveTo>
                <a:lnTo>
                  <a:pt x="89827" y="134741"/>
                </a:lnTo>
                <a:cubicBezTo>
                  <a:pt x="75128" y="134894"/>
                  <a:pt x="63287" y="146837"/>
                  <a:pt x="63287" y="161536"/>
                </a:cubicBezTo>
                <a:cubicBezTo>
                  <a:pt x="63287" y="174653"/>
                  <a:pt x="72729" y="185830"/>
                  <a:pt x="85693" y="187974"/>
                </a:cubicBezTo>
                <a:lnTo>
                  <a:pt x="106976" y="191546"/>
                </a:lnTo>
                <a:cubicBezTo>
                  <a:pt x="110038" y="192057"/>
                  <a:pt x="112284" y="194711"/>
                  <a:pt x="112284" y="197824"/>
                </a:cubicBezTo>
                <a:cubicBezTo>
                  <a:pt x="112284" y="201346"/>
                  <a:pt x="109426" y="204204"/>
                  <a:pt x="105904" y="204204"/>
                </a:cubicBezTo>
                <a:lnTo>
                  <a:pt x="77578" y="204153"/>
                </a:lnTo>
                <a:cubicBezTo>
                  <a:pt x="71964" y="204153"/>
                  <a:pt x="67370" y="208746"/>
                  <a:pt x="67370" y="214360"/>
                </a:cubicBezTo>
                <a:cubicBezTo>
                  <a:pt x="67370" y="219975"/>
                  <a:pt x="71964" y="224568"/>
                  <a:pt x="77578" y="224568"/>
                </a:cubicBezTo>
                <a:lnTo>
                  <a:pt x="89827" y="224568"/>
                </a:lnTo>
                <a:lnTo>
                  <a:pt x="89827" y="226610"/>
                </a:lnTo>
                <a:cubicBezTo>
                  <a:pt x="89827" y="232224"/>
                  <a:pt x="94421" y="236817"/>
                  <a:pt x="100035" y="236817"/>
                </a:cubicBezTo>
                <a:cubicBezTo>
                  <a:pt x="105649" y="236817"/>
                  <a:pt x="110242" y="232224"/>
                  <a:pt x="110242" y="226610"/>
                </a:cubicBezTo>
                <a:lnTo>
                  <a:pt x="110242" y="224211"/>
                </a:lnTo>
                <a:cubicBezTo>
                  <a:pt x="123002" y="222118"/>
                  <a:pt x="132699" y="211094"/>
                  <a:pt x="132699" y="197773"/>
                </a:cubicBezTo>
                <a:cubicBezTo>
                  <a:pt x="132699" y="184656"/>
                  <a:pt x="123257" y="173479"/>
                  <a:pt x="110294" y="171335"/>
                </a:cubicBezTo>
                <a:lnTo>
                  <a:pt x="89011" y="167762"/>
                </a:lnTo>
                <a:cubicBezTo>
                  <a:pt x="85948" y="167252"/>
                  <a:pt x="83703" y="164598"/>
                  <a:pt x="83703" y="161485"/>
                </a:cubicBezTo>
                <a:cubicBezTo>
                  <a:pt x="83703" y="157963"/>
                  <a:pt x="86561" y="155105"/>
                  <a:pt x="90082" y="155105"/>
                </a:cubicBezTo>
                <a:lnTo>
                  <a:pt x="114326" y="155105"/>
                </a:lnTo>
                <a:cubicBezTo>
                  <a:pt x="119940" y="155105"/>
                  <a:pt x="124533" y="150512"/>
                  <a:pt x="124533" y="144897"/>
                </a:cubicBezTo>
                <a:cubicBezTo>
                  <a:pt x="124533" y="139283"/>
                  <a:pt x="119940" y="134690"/>
                  <a:pt x="114326" y="134690"/>
                </a:cubicBezTo>
                <a:lnTo>
                  <a:pt x="110242" y="134690"/>
                </a:lnTo>
                <a:lnTo>
                  <a:pt x="110242" y="132648"/>
                </a:lnTo>
                <a:cubicBezTo>
                  <a:pt x="110242" y="127034"/>
                  <a:pt x="105649" y="122441"/>
                  <a:pt x="100035" y="122441"/>
                </a:cubicBezTo>
                <a:cubicBezTo>
                  <a:pt x="94421" y="122441"/>
                  <a:pt x="89827" y="127034"/>
                  <a:pt x="89827" y="132648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6" name="Text 74"/>
          <p:cNvSpPr/>
          <p:nvPr/>
        </p:nvSpPr>
        <p:spPr>
          <a:xfrm>
            <a:off x="9899450" y="6249795"/>
            <a:ext cx="5552954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72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收支记录</a:t>
            </a:r>
            <a:endParaRPr lang="en-US" sz="1600" dirty="0"/>
          </a:p>
        </p:txBody>
      </p:sp>
      <p:sp>
        <p:nvSpPr>
          <p:cNvPr id="77" name="Shape 75"/>
          <p:cNvSpPr/>
          <p:nvPr/>
        </p:nvSpPr>
        <p:spPr>
          <a:xfrm>
            <a:off x="12605835" y="6794202"/>
            <a:ext cx="146990" cy="195987"/>
          </a:xfrm>
          <a:custGeom>
            <a:avLst/>
            <a:gdLst/>
            <a:ahLst/>
            <a:cxnLst/>
            <a:rect l="l" t="t" r="r" b="b"/>
            <a:pathLst>
              <a:path w="146990" h="195987">
                <a:moveTo>
                  <a:pt x="64844" y="192388"/>
                </a:moveTo>
                <a:cubicBezTo>
                  <a:pt x="69629" y="197173"/>
                  <a:pt x="77399" y="197173"/>
                  <a:pt x="82184" y="192388"/>
                </a:cubicBezTo>
                <a:lnTo>
                  <a:pt x="143430" y="131143"/>
                </a:lnTo>
                <a:cubicBezTo>
                  <a:pt x="148215" y="126358"/>
                  <a:pt x="148215" y="118587"/>
                  <a:pt x="143430" y="113802"/>
                </a:cubicBezTo>
                <a:cubicBezTo>
                  <a:pt x="138645" y="109018"/>
                  <a:pt x="130875" y="109018"/>
                  <a:pt x="126090" y="113802"/>
                </a:cubicBezTo>
                <a:lnTo>
                  <a:pt x="85744" y="154148"/>
                </a:lnTo>
                <a:lnTo>
                  <a:pt x="85744" y="12249"/>
                </a:lnTo>
                <a:cubicBezTo>
                  <a:pt x="85744" y="5474"/>
                  <a:pt x="80270" y="0"/>
                  <a:pt x="73495" y="0"/>
                </a:cubicBezTo>
                <a:cubicBezTo>
                  <a:pt x="66720" y="0"/>
                  <a:pt x="61246" y="5474"/>
                  <a:pt x="61246" y="12249"/>
                </a:cubicBezTo>
                <a:lnTo>
                  <a:pt x="61246" y="154148"/>
                </a:lnTo>
                <a:lnTo>
                  <a:pt x="20900" y="113802"/>
                </a:lnTo>
                <a:cubicBezTo>
                  <a:pt x="16115" y="109018"/>
                  <a:pt x="8345" y="109018"/>
                  <a:pt x="3560" y="113802"/>
                </a:cubicBezTo>
                <a:cubicBezTo>
                  <a:pt x="-1225" y="118587"/>
                  <a:pt x="-1225" y="126358"/>
                  <a:pt x="3560" y="131143"/>
                </a:cubicBezTo>
                <a:lnTo>
                  <a:pt x="64806" y="192388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8" name="Shape 76"/>
          <p:cNvSpPr/>
          <p:nvPr/>
        </p:nvSpPr>
        <p:spPr>
          <a:xfrm>
            <a:off x="9757904" y="7088182"/>
            <a:ext cx="5836046" cy="979933"/>
          </a:xfrm>
          <a:custGeom>
            <a:avLst/>
            <a:gdLst/>
            <a:ahLst/>
            <a:cxnLst/>
            <a:rect l="l" t="t" r="r" b="b"/>
            <a:pathLst>
              <a:path w="5836046" h="979933">
                <a:moveTo>
                  <a:pt x="87106" y="0"/>
                </a:moveTo>
                <a:lnTo>
                  <a:pt x="5748939" y="0"/>
                </a:lnTo>
                <a:cubicBezTo>
                  <a:pt x="5797047" y="0"/>
                  <a:pt x="5836046" y="38999"/>
                  <a:pt x="5836046" y="87106"/>
                </a:cubicBezTo>
                <a:lnTo>
                  <a:pt x="5836046" y="892827"/>
                </a:lnTo>
                <a:cubicBezTo>
                  <a:pt x="5836046" y="940934"/>
                  <a:pt x="5797047" y="979933"/>
                  <a:pt x="5748939" y="979933"/>
                </a:cubicBezTo>
                <a:lnTo>
                  <a:pt x="87106" y="979933"/>
                </a:lnTo>
                <a:cubicBezTo>
                  <a:pt x="38999" y="979933"/>
                  <a:pt x="0" y="940934"/>
                  <a:pt x="0" y="892827"/>
                </a:cubicBezTo>
                <a:lnTo>
                  <a:pt x="0" y="87106"/>
                </a:lnTo>
                <a:cubicBezTo>
                  <a:pt x="0" y="39031"/>
                  <a:pt x="39031" y="0"/>
                  <a:pt x="87106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25400">
            <a:solidFill>
              <a:srgbClr val="4FD1C5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9" name="Shape 77"/>
          <p:cNvSpPr/>
          <p:nvPr/>
        </p:nvSpPr>
        <p:spPr>
          <a:xfrm>
            <a:off x="12529618" y="7273281"/>
            <a:ext cx="293980" cy="261315"/>
          </a:xfrm>
          <a:custGeom>
            <a:avLst/>
            <a:gdLst/>
            <a:ahLst/>
            <a:cxnLst/>
            <a:rect l="l" t="t" r="r" b="b"/>
            <a:pathLst>
              <a:path w="293980" h="261315">
                <a:moveTo>
                  <a:pt x="261520" y="122492"/>
                </a:moveTo>
                <a:lnTo>
                  <a:pt x="171692" y="122492"/>
                </a:lnTo>
                <a:cubicBezTo>
                  <a:pt x="162659" y="122492"/>
                  <a:pt x="155360" y="115193"/>
                  <a:pt x="155360" y="106159"/>
                </a:cubicBezTo>
                <a:lnTo>
                  <a:pt x="155360" y="16332"/>
                </a:lnTo>
                <a:cubicBezTo>
                  <a:pt x="155360" y="7298"/>
                  <a:pt x="162710" y="-102"/>
                  <a:pt x="171641" y="1072"/>
                </a:cubicBezTo>
                <a:cubicBezTo>
                  <a:pt x="226252" y="8319"/>
                  <a:pt x="269533" y="51600"/>
                  <a:pt x="276780" y="106210"/>
                </a:cubicBezTo>
                <a:cubicBezTo>
                  <a:pt x="277954" y="115142"/>
                  <a:pt x="270553" y="122492"/>
                  <a:pt x="261520" y="122492"/>
                </a:cubicBezTo>
                <a:close/>
                <a:moveTo>
                  <a:pt x="113611" y="18986"/>
                </a:moveTo>
                <a:cubicBezTo>
                  <a:pt x="122849" y="17047"/>
                  <a:pt x="130862" y="24600"/>
                  <a:pt x="130862" y="34042"/>
                </a:cubicBezTo>
                <a:lnTo>
                  <a:pt x="130862" y="134741"/>
                </a:lnTo>
                <a:cubicBezTo>
                  <a:pt x="130862" y="137599"/>
                  <a:pt x="131883" y="140355"/>
                  <a:pt x="133669" y="142550"/>
                </a:cubicBezTo>
                <a:lnTo>
                  <a:pt x="201090" y="223904"/>
                </a:lnTo>
                <a:cubicBezTo>
                  <a:pt x="207062" y="231101"/>
                  <a:pt x="205786" y="241972"/>
                  <a:pt x="197569" y="246412"/>
                </a:cubicBezTo>
                <a:cubicBezTo>
                  <a:pt x="180165" y="255905"/>
                  <a:pt x="160209" y="261315"/>
                  <a:pt x="139028" y="261315"/>
                </a:cubicBezTo>
                <a:cubicBezTo>
                  <a:pt x="71402" y="261315"/>
                  <a:pt x="16536" y="206449"/>
                  <a:pt x="16536" y="138824"/>
                </a:cubicBezTo>
                <a:cubicBezTo>
                  <a:pt x="16536" y="79875"/>
                  <a:pt x="58132" y="30674"/>
                  <a:pt x="113611" y="18986"/>
                </a:cubicBezTo>
                <a:close/>
                <a:moveTo>
                  <a:pt x="243860" y="146990"/>
                </a:moveTo>
                <a:lnTo>
                  <a:pt x="276525" y="146990"/>
                </a:lnTo>
                <a:cubicBezTo>
                  <a:pt x="285967" y="146990"/>
                  <a:pt x="293521" y="155003"/>
                  <a:pt x="291581" y="164241"/>
                </a:cubicBezTo>
                <a:cubicBezTo>
                  <a:pt x="286375" y="188943"/>
                  <a:pt x="273718" y="210890"/>
                  <a:pt x="256059" y="227630"/>
                </a:cubicBezTo>
                <a:cubicBezTo>
                  <a:pt x="249781" y="233602"/>
                  <a:pt x="239930" y="232326"/>
                  <a:pt x="234418" y="225640"/>
                </a:cubicBezTo>
                <a:lnTo>
                  <a:pt x="191342" y="173734"/>
                </a:lnTo>
                <a:cubicBezTo>
                  <a:pt x="182513" y="163067"/>
                  <a:pt x="190117" y="146990"/>
                  <a:pt x="203898" y="146990"/>
                </a:cubicBezTo>
                <a:lnTo>
                  <a:pt x="243809" y="14699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0" name="Text 78"/>
          <p:cNvSpPr/>
          <p:nvPr/>
        </p:nvSpPr>
        <p:spPr>
          <a:xfrm>
            <a:off x="9899450" y="7621701"/>
            <a:ext cx="5552954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72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数据统计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4453" y="630566"/>
            <a:ext cx="403562" cy="50445"/>
          </a:xfrm>
          <a:custGeom>
            <a:avLst/>
            <a:gdLst/>
            <a:ahLst/>
            <a:cxnLst/>
            <a:rect l="l" t="t" r="r" b="b"/>
            <a:pathLst>
              <a:path w="403562" h="50445">
                <a:moveTo>
                  <a:pt x="0" y="0"/>
                </a:moveTo>
                <a:lnTo>
                  <a:pt x="403562" y="0"/>
                </a:lnTo>
                <a:lnTo>
                  <a:pt x="403562" y="50445"/>
                </a:lnTo>
                <a:lnTo>
                  <a:pt x="0" y="50445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59351" y="504453"/>
            <a:ext cx="242137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kern="0" spc="79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FEASIBILITY ANALYSIS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4453" y="908016"/>
            <a:ext cx="15474098" cy="5044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575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技术可行性分析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4453" y="1462914"/>
            <a:ext cx="15347984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从技术、经济、操作三个维度评估项目可行性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4453" y="2043035"/>
            <a:ext cx="4918417" cy="6192161"/>
          </a:xfrm>
          <a:custGeom>
            <a:avLst/>
            <a:gdLst/>
            <a:ahLst/>
            <a:cxnLst/>
            <a:rect l="l" t="t" r="r" b="b"/>
            <a:pathLst>
              <a:path w="4918417" h="6192161">
                <a:moveTo>
                  <a:pt x="50445" y="0"/>
                </a:moveTo>
                <a:lnTo>
                  <a:pt x="4867972" y="0"/>
                </a:lnTo>
                <a:cubicBezTo>
                  <a:pt x="4895832" y="0"/>
                  <a:pt x="4918417" y="22585"/>
                  <a:pt x="4918417" y="50445"/>
                </a:cubicBezTo>
                <a:lnTo>
                  <a:pt x="4918417" y="6091285"/>
                </a:lnTo>
                <a:cubicBezTo>
                  <a:pt x="4918417" y="6146997"/>
                  <a:pt x="4873253" y="6192161"/>
                  <a:pt x="4817541" y="6192161"/>
                </a:cubicBezTo>
                <a:lnTo>
                  <a:pt x="100877" y="6192161"/>
                </a:lnTo>
                <a:cubicBezTo>
                  <a:pt x="45164" y="6192161"/>
                  <a:pt x="0" y="6146997"/>
                  <a:pt x="0" y="6091285"/>
                </a:cubicBezTo>
                <a:lnTo>
                  <a:pt x="0" y="50445"/>
                </a:lnTo>
                <a:cubicBezTo>
                  <a:pt x="0" y="22585"/>
                  <a:pt x="22585" y="0"/>
                  <a:pt x="5044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04453" y="2043035"/>
            <a:ext cx="4918417" cy="50445"/>
          </a:xfrm>
          <a:custGeom>
            <a:avLst/>
            <a:gdLst/>
            <a:ahLst/>
            <a:cxnLst/>
            <a:rect l="l" t="t" r="r" b="b"/>
            <a:pathLst>
              <a:path w="4918417" h="50445">
                <a:moveTo>
                  <a:pt x="50445" y="0"/>
                </a:moveTo>
                <a:lnTo>
                  <a:pt x="4867972" y="0"/>
                </a:lnTo>
                <a:cubicBezTo>
                  <a:pt x="4895832" y="0"/>
                  <a:pt x="4918417" y="22585"/>
                  <a:pt x="4918417" y="50445"/>
                </a:cubicBezTo>
                <a:lnTo>
                  <a:pt x="4918417" y="50445"/>
                </a:lnTo>
                <a:lnTo>
                  <a:pt x="0" y="50445"/>
                </a:lnTo>
                <a:lnTo>
                  <a:pt x="0" y="50445"/>
                </a:lnTo>
                <a:cubicBezTo>
                  <a:pt x="0" y="22585"/>
                  <a:pt x="22585" y="0"/>
                  <a:pt x="50445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56680" y="2320484"/>
            <a:ext cx="605344" cy="605344"/>
          </a:xfrm>
          <a:custGeom>
            <a:avLst/>
            <a:gdLst/>
            <a:ahLst/>
            <a:cxnLst/>
            <a:rect l="l" t="t" r="r" b="b"/>
            <a:pathLst>
              <a:path w="605344" h="605344">
                <a:moveTo>
                  <a:pt x="100893" y="0"/>
                </a:moveTo>
                <a:lnTo>
                  <a:pt x="504451" y="0"/>
                </a:lnTo>
                <a:cubicBezTo>
                  <a:pt x="560173" y="0"/>
                  <a:pt x="605344" y="45171"/>
                  <a:pt x="605344" y="100893"/>
                </a:cubicBezTo>
                <a:lnTo>
                  <a:pt x="605344" y="504451"/>
                </a:lnTo>
                <a:cubicBezTo>
                  <a:pt x="605344" y="560173"/>
                  <a:pt x="560173" y="605344"/>
                  <a:pt x="504451" y="605344"/>
                </a:cubicBezTo>
                <a:lnTo>
                  <a:pt x="100893" y="605344"/>
                </a:lnTo>
                <a:cubicBezTo>
                  <a:pt x="45171" y="605344"/>
                  <a:pt x="0" y="560173"/>
                  <a:pt x="0" y="504451"/>
                </a:cubicBezTo>
                <a:lnTo>
                  <a:pt x="0" y="100893"/>
                </a:lnTo>
                <a:cubicBezTo>
                  <a:pt x="0" y="45208"/>
                  <a:pt x="45208" y="0"/>
                  <a:pt x="10089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Shape 7"/>
          <p:cNvSpPr/>
          <p:nvPr/>
        </p:nvSpPr>
        <p:spPr>
          <a:xfrm>
            <a:off x="933238" y="2497043"/>
            <a:ext cx="252227" cy="252227"/>
          </a:xfrm>
          <a:custGeom>
            <a:avLst/>
            <a:gdLst/>
            <a:ahLst/>
            <a:cxnLst/>
            <a:rect l="l" t="t" r="r" b="b"/>
            <a:pathLst>
              <a:path w="252227" h="252227">
                <a:moveTo>
                  <a:pt x="86703" y="11823"/>
                </a:moveTo>
                <a:cubicBezTo>
                  <a:pt x="86703" y="5271"/>
                  <a:pt x="81432" y="0"/>
                  <a:pt x="74880" y="0"/>
                </a:cubicBezTo>
                <a:cubicBezTo>
                  <a:pt x="68328" y="0"/>
                  <a:pt x="63057" y="5271"/>
                  <a:pt x="63057" y="11823"/>
                </a:cubicBezTo>
                <a:lnTo>
                  <a:pt x="63057" y="31528"/>
                </a:lnTo>
                <a:cubicBezTo>
                  <a:pt x="45667" y="31528"/>
                  <a:pt x="31528" y="45667"/>
                  <a:pt x="31528" y="63057"/>
                </a:cubicBezTo>
                <a:lnTo>
                  <a:pt x="11823" y="63057"/>
                </a:lnTo>
                <a:cubicBezTo>
                  <a:pt x="5271" y="63057"/>
                  <a:pt x="0" y="68328"/>
                  <a:pt x="0" y="74880"/>
                </a:cubicBezTo>
                <a:cubicBezTo>
                  <a:pt x="0" y="81432"/>
                  <a:pt x="5271" y="86703"/>
                  <a:pt x="11823" y="86703"/>
                </a:cubicBezTo>
                <a:lnTo>
                  <a:pt x="31528" y="86703"/>
                </a:lnTo>
                <a:lnTo>
                  <a:pt x="31528" y="114290"/>
                </a:lnTo>
                <a:lnTo>
                  <a:pt x="11823" y="114290"/>
                </a:lnTo>
                <a:cubicBezTo>
                  <a:pt x="5271" y="114290"/>
                  <a:pt x="0" y="119561"/>
                  <a:pt x="0" y="126113"/>
                </a:cubicBezTo>
                <a:cubicBezTo>
                  <a:pt x="0" y="132665"/>
                  <a:pt x="5271" y="137936"/>
                  <a:pt x="11823" y="137936"/>
                </a:cubicBezTo>
                <a:lnTo>
                  <a:pt x="31528" y="137936"/>
                </a:lnTo>
                <a:lnTo>
                  <a:pt x="31528" y="165524"/>
                </a:lnTo>
                <a:lnTo>
                  <a:pt x="11823" y="165524"/>
                </a:lnTo>
                <a:cubicBezTo>
                  <a:pt x="5271" y="165524"/>
                  <a:pt x="0" y="170795"/>
                  <a:pt x="0" y="177347"/>
                </a:cubicBezTo>
                <a:cubicBezTo>
                  <a:pt x="0" y="183899"/>
                  <a:pt x="5271" y="189170"/>
                  <a:pt x="11823" y="189170"/>
                </a:cubicBezTo>
                <a:lnTo>
                  <a:pt x="31528" y="189170"/>
                </a:lnTo>
                <a:cubicBezTo>
                  <a:pt x="31528" y="206560"/>
                  <a:pt x="45667" y="220698"/>
                  <a:pt x="63057" y="220698"/>
                </a:cubicBezTo>
                <a:lnTo>
                  <a:pt x="63057" y="240403"/>
                </a:lnTo>
                <a:cubicBezTo>
                  <a:pt x="63057" y="246955"/>
                  <a:pt x="68328" y="252227"/>
                  <a:pt x="74880" y="252227"/>
                </a:cubicBezTo>
                <a:cubicBezTo>
                  <a:pt x="81432" y="252227"/>
                  <a:pt x="86703" y="246955"/>
                  <a:pt x="86703" y="240403"/>
                </a:cubicBezTo>
                <a:lnTo>
                  <a:pt x="86703" y="220698"/>
                </a:lnTo>
                <a:lnTo>
                  <a:pt x="114290" y="220698"/>
                </a:lnTo>
                <a:lnTo>
                  <a:pt x="114290" y="240403"/>
                </a:lnTo>
                <a:cubicBezTo>
                  <a:pt x="114290" y="246955"/>
                  <a:pt x="119561" y="252227"/>
                  <a:pt x="126113" y="252227"/>
                </a:cubicBezTo>
                <a:cubicBezTo>
                  <a:pt x="132665" y="252227"/>
                  <a:pt x="137936" y="246955"/>
                  <a:pt x="137936" y="240403"/>
                </a:cubicBezTo>
                <a:lnTo>
                  <a:pt x="137936" y="220698"/>
                </a:lnTo>
                <a:lnTo>
                  <a:pt x="165524" y="220698"/>
                </a:lnTo>
                <a:lnTo>
                  <a:pt x="165524" y="240403"/>
                </a:lnTo>
                <a:cubicBezTo>
                  <a:pt x="165524" y="246955"/>
                  <a:pt x="170795" y="252227"/>
                  <a:pt x="177347" y="252227"/>
                </a:cubicBezTo>
                <a:cubicBezTo>
                  <a:pt x="183899" y="252227"/>
                  <a:pt x="189170" y="246955"/>
                  <a:pt x="189170" y="240403"/>
                </a:cubicBezTo>
                <a:lnTo>
                  <a:pt x="189170" y="220698"/>
                </a:lnTo>
                <a:cubicBezTo>
                  <a:pt x="206560" y="220698"/>
                  <a:pt x="220698" y="206560"/>
                  <a:pt x="220698" y="189170"/>
                </a:cubicBezTo>
                <a:lnTo>
                  <a:pt x="240403" y="189170"/>
                </a:lnTo>
                <a:cubicBezTo>
                  <a:pt x="246955" y="189170"/>
                  <a:pt x="252227" y="183899"/>
                  <a:pt x="252227" y="177347"/>
                </a:cubicBezTo>
                <a:cubicBezTo>
                  <a:pt x="252227" y="170795"/>
                  <a:pt x="246955" y="165524"/>
                  <a:pt x="240403" y="165524"/>
                </a:cubicBezTo>
                <a:lnTo>
                  <a:pt x="220698" y="165524"/>
                </a:lnTo>
                <a:lnTo>
                  <a:pt x="220698" y="137936"/>
                </a:lnTo>
                <a:lnTo>
                  <a:pt x="240403" y="137936"/>
                </a:lnTo>
                <a:cubicBezTo>
                  <a:pt x="246955" y="137936"/>
                  <a:pt x="252227" y="132665"/>
                  <a:pt x="252227" y="126113"/>
                </a:cubicBezTo>
                <a:cubicBezTo>
                  <a:pt x="252227" y="119561"/>
                  <a:pt x="246955" y="114290"/>
                  <a:pt x="240403" y="114290"/>
                </a:cubicBezTo>
                <a:lnTo>
                  <a:pt x="220698" y="114290"/>
                </a:lnTo>
                <a:lnTo>
                  <a:pt x="220698" y="86703"/>
                </a:lnTo>
                <a:lnTo>
                  <a:pt x="240403" y="86703"/>
                </a:lnTo>
                <a:cubicBezTo>
                  <a:pt x="246955" y="86703"/>
                  <a:pt x="252227" y="81432"/>
                  <a:pt x="252227" y="74880"/>
                </a:cubicBezTo>
                <a:cubicBezTo>
                  <a:pt x="252227" y="68328"/>
                  <a:pt x="246955" y="63057"/>
                  <a:pt x="240403" y="63057"/>
                </a:cubicBezTo>
                <a:lnTo>
                  <a:pt x="220698" y="63057"/>
                </a:lnTo>
                <a:cubicBezTo>
                  <a:pt x="220698" y="45667"/>
                  <a:pt x="206560" y="31528"/>
                  <a:pt x="189170" y="31528"/>
                </a:cubicBezTo>
                <a:lnTo>
                  <a:pt x="189170" y="11823"/>
                </a:lnTo>
                <a:cubicBezTo>
                  <a:pt x="189170" y="5271"/>
                  <a:pt x="183899" y="0"/>
                  <a:pt x="177347" y="0"/>
                </a:cubicBezTo>
                <a:cubicBezTo>
                  <a:pt x="170795" y="0"/>
                  <a:pt x="165524" y="5271"/>
                  <a:pt x="165524" y="11823"/>
                </a:cubicBezTo>
                <a:lnTo>
                  <a:pt x="165524" y="31528"/>
                </a:lnTo>
                <a:lnTo>
                  <a:pt x="137936" y="31528"/>
                </a:lnTo>
                <a:lnTo>
                  <a:pt x="137936" y="11823"/>
                </a:lnTo>
                <a:cubicBezTo>
                  <a:pt x="137936" y="5271"/>
                  <a:pt x="132665" y="0"/>
                  <a:pt x="126113" y="0"/>
                </a:cubicBezTo>
                <a:cubicBezTo>
                  <a:pt x="119561" y="0"/>
                  <a:pt x="114290" y="5271"/>
                  <a:pt x="114290" y="11823"/>
                </a:cubicBezTo>
                <a:lnTo>
                  <a:pt x="114290" y="31528"/>
                </a:lnTo>
                <a:lnTo>
                  <a:pt x="86703" y="31528"/>
                </a:lnTo>
                <a:lnTo>
                  <a:pt x="86703" y="11823"/>
                </a:lnTo>
                <a:close/>
                <a:moveTo>
                  <a:pt x="78821" y="63057"/>
                </a:moveTo>
                <a:lnTo>
                  <a:pt x="173406" y="63057"/>
                </a:lnTo>
                <a:cubicBezTo>
                  <a:pt x="182125" y="63057"/>
                  <a:pt x="189170" y="70101"/>
                  <a:pt x="189170" y="78821"/>
                </a:cubicBezTo>
                <a:lnTo>
                  <a:pt x="189170" y="173406"/>
                </a:lnTo>
                <a:cubicBezTo>
                  <a:pt x="189170" y="182125"/>
                  <a:pt x="182125" y="189170"/>
                  <a:pt x="173406" y="189170"/>
                </a:cubicBezTo>
                <a:lnTo>
                  <a:pt x="78821" y="189170"/>
                </a:lnTo>
                <a:cubicBezTo>
                  <a:pt x="70101" y="189170"/>
                  <a:pt x="63057" y="182125"/>
                  <a:pt x="63057" y="173406"/>
                </a:cubicBezTo>
                <a:lnTo>
                  <a:pt x="63057" y="78821"/>
                </a:lnTo>
                <a:cubicBezTo>
                  <a:pt x="63057" y="70101"/>
                  <a:pt x="70101" y="63057"/>
                  <a:pt x="78821" y="63057"/>
                </a:cubicBezTo>
                <a:close/>
                <a:moveTo>
                  <a:pt x="86703" y="86703"/>
                </a:moveTo>
                <a:lnTo>
                  <a:pt x="86703" y="165524"/>
                </a:lnTo>
                <a:lnTo>
                  <a:pt x="165524" y="165524"/>
                </a:lnTo>
                <a:lnTo>
                  <a:pt x="165524" y="86703"/>
                </a:lnTo>
                <a:lnTo>
                  <a:pt x="86703" y="86703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1513359" y="2446597"/>
            <a:ext cx="1387246" cy="3531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8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技术可行性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56680" y="3127609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前端技术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56680" y="3531171"/>
            <a:ext cx="4514855" cy="9836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Vue3作为主流前端框架，具备完善的</a:t>
            </a:r>
            <a:r>
              <a:rPr lang="en-US" sz="1589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响应式机制、组件化开发</a:t>
            </a: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能力，搭配Vite构建工具实现高效开发与快速热更新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56680" y="4666191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后端技术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56680" y="5069753"/>
            <a:ext cx="4514855" cy="9836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Node.js + Express轻量且高效，适合开发中小型API服务。SQLite作为轻量级数据库，与Node.js生态兼容性良好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56680" y="6204773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开发难度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56680" y="6608335"/>
            <a:ext cx="4514855" cy="655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系统无复杂算法或高并发场景，开发难度适中，单人或小型团队即可完成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56680" y="7472211"/>
            <a:ext cx="4413964" cy="12611"/>
          </a:xfrm>
          <a:custGeom>
            <a:avLst/>
            <a:gdLst/>
            <a:ahLst/>
            <a:cxnLst/>
            <a:rect l="l" t="t" r="r" b="b"/>
            <a:pathLst>
              <a:path w="4413964" h="12611">
                <a:moveTo>
                  <a:pt x="0" y="0"/>
                </a:moveTo>
                <a:lnTo>
                  <a:pt x="4413964" y="0"/>
                </a:lnTo>
                <a:lnTo>
                  <a:pt x="4413964" y="12611"/>
                </a:lnTo>
                <a:lnTo>
                  <a:pt x="0" y="12611"/>
                </a:lnTo>
                <a:lnTo>
                  <a:pt x="0" y="0"/>
                </a:lnTo>
                <a:close/>
              </a:path>
            </a:pathLst>
          </a:custGeom>
          <a:solidFill>
            <a:srgbClr val="4A556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756680" y="7680298"/>
            <a:ext cx="1109797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可行性评级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715612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Shape 18"/>
          <p:cNvSpPr/>
          <p:nvPr/>
        </p:nvSpPr>
        <p:spPr>
          <a:xfrm>
            <a:off x="4018284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Shape 19"/>
          <p:cNvSpPr/>
          <p:nvPr/>
        </p:nvSpPr>
        <p:spPr>
          <a:xfrm>
            <a:off x="4320956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Shape 20"/>
          <p:cNvSpPr/>
          <p:nvPr/>
        </p:nvSpPr>
        <p:spPr>
          <a:xfrm>
            <a:off x="4623628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Shape 21"/>
          <p:cNvSpPr/>
          <p:nvPr/>
        </p:nvSpPr>
        <p:spPr>
          <a:xfrm>
            <a:off x="4926299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5670368" y="2043035"/>
            <a:ext cx="4918417" cy="6192161"/>
          </a:xfrm>
          <a:custGeom>
            <a:avLst/>
            <a:gdLst/>
            <a:ahLst/>
            <a:cxnLst/>
            <a:rect l="l" t="t" r="r" b="b"/>
            <a:pathLst>
              <a:path w="4918417" h="6192161">
                <a:moveTo>
                  <a:pt x="50445" y="0"/>
                </a:moveTo>
                <a:lnTo>
                  <a:pt x="4867972" y="0"/>
                </a:lnTo>
                <a:cubicBezTo>
                  <a:pt x="4895832" y="0"/>
                  <a:pt x="4918417" y="22585"/>
                  <a:pt x="4918417" y="50445"/>
                </a:cubicBezTo>
                <a:lnTo>
                  <a:pt x="4918417" y="6091285"/>
                </a:lnTo>
                <a:cubicBezTo>
                  <a:pt x="4918417" y="6146997"/>
                  <a:pt x="4873253" y="6192161"/>
                  <a:pt x="4817541" y="6192161"/>
                </a:cubicBezTo>
                <a:lnTo>
                  <a:pt x="100877" y="6192161"/>
                </a:lnTo>
                <a:cubicBezTo>
                  <a:pt x="45164" y="6192161"/>
                  <a:pt x="0" y="6146997"/>
                  <a:pt x="0" y="6091285"/>
                </a:cubicBezTo>
                <a:lnTo>
                  <a:pt x="0" y="50445"/>
                </a:lnTo>
                <a:cubicBezTo>
                  <a:pt x="0" y="22585"/>
                  <a:pt x="22585" y="0"/>
                  <a:pt x="5044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Shape 23"/>
          <p:cNvSpPr/>
          <p:nvPr/>
        </p:nvSpPr>
        <p:spPr>
          <a:xfrm>
            <a:off x="5670368" y="2043035"/>
            <a:ext cx="4918417" cy="50445"/>
          </a:xfrm>
          <a:custGeom>
            <a:avLst/>
            <a:gdLst/>
            <a:ahLst/>
            <a:cxnLst/>
            <a:rect l="l" t="t" r="r" b="b"/>
            <a:pathLst>
              <a:path w="4918417" h="50445">
                <a:moveTo>
                  <a:pt x="50445" y="0"/>
                </a:moveTo>
                <a:lnTo>
                  <a:pt x="4867972" y="0"/>
                </a:lnTo>
                <a:cubicBezTo>
                  <a:pt x="4895832" y="0"/>
                  <a:pt x="4918417" y="22585"/>
                  <a:pt x="4918417" y="50445"/>
                </a:cubicBezTo>
                <a:lnTo>
                  <a:pt x="4918417" y="50445"/>
                </a:lnTo>
                <a:lnTo>
                  <a:pt x="0" y="50445"/>
                </a:lnTo>
                <a:lnTo>
                  <a:pt x="0" y="50445"/>
                </a:lnTo>
                <a:cubicBezTo>
                  <a:pt x="0" y="22585"/>
                  <a:pt x="22585" y="0"/>
                  <a:pt x="50445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Shape 24"/>
          <p:cNvSpPr/>
          <p:nvPr/>
        </p:nvSpPr>
        <p:spPr>
          <a:xfrm>
            <a:off x="5922594" y="2320484"/>
            <a:ext cx="605344" cy="605344"/>
          </a:xfrm>
          <a:custGeom>
            <a:avLst/>
            <a:gdLst/>
            <a:ahLst/>
            <a:cxnLst/>
            <a:rect l="l" t="t" r="r" b="b"/>
            <a:pathLst>
              <a:path w="605344" h="605344">
                <a:moveTo>
                  <a:pt x="100893" y="0"/>
                </a:moveTo>
                <a:lnTo>
                  <a:pt x="504451" y="0"/>
                </a:lnTo>
                <a:cubicBezTo>
                  <a:pt x="560173" y="0"/>
                  <a:pt x="605344" y="45171"/>
                  <a:pt x="605344" y="100893"/>
                </a:cubicBezTo>
                <a:lnTo>
                  <a:pt x="605344" y="504451"/>
                </a:lnTo>
                <a:cubicBezTo>
                  <a:pt x="605344" y="560173"/>
                  <a:pt x="560173" y="605344"/>
                  <a:pt x="504451" y="605344"/>
                </a:cubicBezTo>
                <a:lnTo>
                  <a:pt x="100893" y="605344"/>
                </a:lnTo>
                <a:cubicBezTo>
                  <a:pt x="45171" y="605344"/>
                  <a:pt x="0" y="560173"/>
                  <a:pt x="0" y="504451"/>
                </a:cubicBezTo>
                <a:lnTo>
                  <a:pt x="0" y="100893"/>
                </a:lnTo>
                <a:cubicBezTo>
                  <a:pt x="0" y="45208"/>
                  <a:pt x="45208" y="0"/>
                  <a:pt x="10089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Shape 25"/>
          <p:cNvSpPr/>
          <p:nvPr/>
        </p:nvSpPr>
        <p:spPr>
          <a:xfrm>
            <a:off x="6146445" y="2497043"/>
            <a:ext cx="157642" cy="252227"/>
          </a:xfrm>
          <a:custGeom>
            <a:avLst/>
            <a:gdLst/>
            <a:ahLst/>
            <a:cxnLst/>
            <a:rect l="l" t="t" r="r" b="b"/>
            <a:pathLst>
              <a:path w="157642" h="252227">
                <a:moveTo>
                  <a:pt x="66998" y="11823"/>
                </a:moveTo>
                <a:cubicBezTo>
                  <a:pt x="66998" y="5271"/>
                  <a:pt x="72269" y="0"/>
                  <a:pt x="78821" y="0"/>
                </a:cubicBezTo>
                <a:cubicBezTo>
                  <a:pt x="85373" y="0"/>
                  <a:pt x="90644" y="5271"/>
                  <a:pt x="90644" y="11823"/>
                </a:cubicBezTo>
                <a:lnTo>
                  <a:pt x="90644" y="31528"/>
                </a:lnTo>
                <a:lnTo>
                  <a:pt x="118231" y="31528"/>
                </a:lnTo>
                <a:cubicBezTo>
                  <a:pt x="126951" y="31528"/>
                  <a:pt x="133995" y="38573"/>
                  <a:pt x="133995" y="47292"/>
                </a:cubicBezTo>
                <a:cubicBezTo>
                  <a:pt x="133995" y="56012"/>
                  <a:pt x="126951" y="63057"/>
                  <a:pt x="118231" y="63057"/>
                </a:cubicBezTo>
                <a:lnTo>
                  <a:pt x="61628" y="63057"/>
                </a:lnTo>
                <a:cubicBezTo>
                  <a:pt x="49362" y="63057"/>
                  <a:pt x="39410" y="73008"/>
                  <a:pt x="39410" y="85274"/>
                </a:cubicBezTo>
                <a:cubicBezTo>
                  <a:pt x="39410" y="96358"/>
                  <a:pt x="47539" y="105718"/>
                  <a:pt x="58475" y="107295"/>
                </a:cubicBezTo>
                <a:lnTo>
                  <a:pt x="103600" y="113748"/>
                </a:lnTo>
                <a:cubicBezTo>
                  <a:pt x="130104" y="117542"/>
                  <a:pt x="149760" y="140202"/>
                  <a:pt x="149760" y="166952"/>
                </a:cubicBezTo>
                <a:cubicBezTo>
                  <a:pt x="149760" y="196658"/>
                  <a:pt x="125670" y="220698"/>
                  <a:pt x="96014" y="220698"/>
                </a:cubicBezTo>
                <a:lnTo>
                  <a:pt x="90644" y="220698"/>
                </a:lnTo>
                <a:lnTo>
                  <a:pt x="90644" y="240403"/>
                </a:lnTo>
                <a:cubicBezTo>
                  <a:pt x="90644" y="246955"/>
                  <a:pt x="85373" y="252227"/>
                  <a:pt x="78821" y="252227"/>
                </a:cubicBezTo>
                <a:cubicBezTo>
                  <a:pt x="72269" y="252227"/>
                  <a:pt x="66998" y="246955"/>
                  <a:pt x="66998" y="240403"/>
                </a:cubicBezTo>
                <a:lnTo>
                  <a:pt x="66998" y="220698"/>
                </a:lnTo>
                <a:lnTo>
                  <a:pt x="31528" y="220698"/>
                </a:lnTo>
                <a:cubicBezTo>
                  <a:pt x="22809" y="220698"/>
                  <a:pt x="15764" y="213654"/>
                  <a:pt x="15764" y="204934"/>
                </a:cubicBezTo>
                <a:cubicBezTo>
                  <a:pt x="15764" y="196215"/>
                  <a:pt x="22809" y="189170"/>
                  <a:pt x="31528" y="189170"/>
                </a:cubicBezTo>
                <a:lnTo>
                  <a:pt x="96014" y="189170"/>
                </a:lnTo>
                <a:cubicBezTo>
                  <a:pt x="108280" y="189170"/>
                  <a:pt x="118231" y="179219"/>
                  <a:pt x="118231" y="166952"/>
                </a:cubicBezTo>
                <a:cubicBezTo>
                  <a:pt x="118231" y="155868"/>
                  <a:pt x="110103" y="146508"/>
                  <a:pt x="99166" y="144932"/>
                </a:cubicBezTo>
                <a:lnTo>
                  <a:pt x="54042" y="138478"/>
                </a:lnTo>
                <a:cubicBezTo>
                  <a:pt x="27538" y="134734"/>
                  <a:pt x="7882" y="112024"/>
                  <a:pt x="7882" y="85274"/>
                </a:cubicBezTo>
                <a:cubicBezTo>
                  <a:pt x="7882" y="55618"/>
                  <a:pt x="31972" y="31528"/>
                  <a:pt x="61628" y="31528"/>
                </a:cubicBezTo>
                <a:lnTo>
                  <a:pt x="66998" y="31528"/>
                </a:lnTo>
                <a:lnTo>
                  <a:pt x="66998" y="11823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6"/>
          <p:cNvSpPr/>
          <p:nvPr/>
        </p:nvSpPr>
        <p:spPr>
          <a:xfrm>
            <a:off x="6679274" y="2446597"/>
            <a:ext cx="1387246" cy="3531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8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经济可行性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5922594" y="3127609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开发成本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5922594" y="3531171"/>
            <a:ext cx="4514855" cy="655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所有核心技术（Vue3、Node.js、Express、SQLite）均为开源免费，无需支付软件授权费用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922594" y="4338296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维护成本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922594" y="4741859"/>
            <a:ext cx="4514855" cy="655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系统功能简洁，后期维护主要涉及bug修复、少量功能迭代，长期维护成本几乎可忽略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5922594" y="5548984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应用价值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5922594" y="5952546"/>
            <a:ext cx="4514855" cy="655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为用户提供免费的个人收支管理解决方案，替代部分收费记账软件的核心功能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5922594" y="7472211"/>
            <a:ext cx="4413964" cy="12611"/>
          </a:xfrm>
          <a:custGeom>
            <a:avLst/>
            <a:gdLst/>
            <a:ahLst/>
            <a:cxnLst/>
            <a:rect l="l" t="t" r="r" b="b"/>
            <a:pathLst>
              <a:path w="4413964" h="12611">
                <a:moveTo>
                  <a:pt x="0" y="0"/>
                </a:moveTo>
                <a:lnTo>
                  <a:pt x="4413964" y="0"/>
                </a:lnTo>
                <a:lnTo>
                  <a:pt x="4413964" y="12611"/>
                </a:lnTo>
                <a:lnTo>
                  <a:pt x="0" y="12611"/>
                </a:lnTo>
                <a:lnTo>
                  <a:pt x="0" y="0"/>
                </a:lnTo>
                <a:close/>
              </a:path>
            </a:pathLst>
          </a:custGeom>
          <a:solidFill>
            <a:srgbClr val="4A556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Text 34"/>
          <p:cNvSpPr/>
          <p:nvPr/>
        </p:nvSpPr>
        <p:spPr>
          <a:xfrm>
            <a:off x="5922594" y="7680298"/>
            <a:ext cx="1109797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可行性评级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881527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Shape 36"/>
          <p:cNvSpPr/>
          <p:nvPr/>
        </p:nvSpPr>
        <p:spPr>
          <a:xfrm>
            <a:off x="9184199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Shape 37"/>
          <p:cNvSpPr/>
          <p:nvPr/>
        </p:nvSpPr>
        <p:spPr>
          <a:xfrm>
            <a:off x="9486870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0" name="Shape 38"/>
          <p:cNvSpPr/>
          <p:nvPr/>
        </p:nvSpPr>
        <p:spPr>
          <a:xfrm>
            <a:off x="9789542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Shape 39"/>
          <p:cNvSpPr/>
          <p:nvPr/>
        </p:nvSpPr>
        <p:spPr>
          <a:xfrm>
            <a:off x="10092214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Shape 40"/>
          <p:cNvSpPr/>
          <p:nvPr/>
        </p:nvSpPr>
        <p:spPr>
          <a:xfrm>
            <a:off x="10836282" y="2043035"/>
            <a:ext cx="4918417" cy="6192161"/>
          </a:xfrm>
          <a:custGeom>
            <a:avLst/>
            <a:gdLst/>
            <a:ahLst/>
            <a:cxnLst/>
            <a:rect l="l" t="t" r="r" b="b"/>
            <a:pathLst>
              <a:path w="4918417" h="6192161">
                <a:moveTo>
                  <a:pt x="50445" y="0"/>
                </a:moveTo>
                <a:lnTo>
                  <a:pt x="4867972" y="0"/>
                </a:lnTo>
                <a:cubicBezTo>
                  <a:pt x="4895832" y="0"/>
                  <a:pt x="4918417" y="22585"/>
                  <a:pt x="4918417" y="50445"/>
                </a:cubicBezTo>
                <a:lnTo>
                  <a:pt x="4918417" y="6091285"/>
                </a:lnTo>
                <a:cubicBezTo>
                  <a:pt x="4918417" y="6146997"/>
                  <a:pt x="4873253" y="6192161"/>
                  <a:pt x="4817541" y="6192161"/>
                </a:cubicBezTo>
                <a:lnTo>
                  <a:pt x="100877" y="6192161"/>
                </a:lnTo>
                <a:cubicBezTo>
                  <a:pt x="45164" y="6192161"/>
                  <a:pt x="0" y="6146997"/>
                  <a:pt x="0" y="6091285"/>
                </a:cubicBezTo>
                <a:lnTo>
                  <a:pt x="0" y="50445"/>
                </a:lnTo>
                <a:cubicBezTo>
                  <a:pt x="0" y="22585"/>
                  <a:pt x="22585" y="0"/>
                  <a:pt x="5044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Shape 41"/>
          <p:cNvSpPr/>
          <p:nvPr/>
        </p:nvSpPr>
        <p:spPr>
          <a:xfrm>
            <a:off x="10836282" y="2043035"/>
            <a:ext cx="4918417" cy="50445"/>
          </a:xfrm>
          <a:custGeom>
            <a:avLst/>
            <a:gdLst/>
            <a:ahLst/>
            <a:cxnLst/>
            <a:rect l="l" t="t" r="r" b="b"/>
            <a:pathLst>
              <a:path w="4918417" h="50445">
                <a:moveTo>
                  <a:pt x="50445" y="0"/>
                </a:moveTo>
                <a:lnTo>
                  <a:pt x="4867972" y="0"/>
                </a:lnTo>
                <a:cubicBezTo>
                  <a:pt x="4895832" y="0"/>
                  <a:pt x="4918417" y="22585"/>
                  <a:pt x="4918417" y="50445"/>
                </a:cubicBezTo>
                <a:lnTo>
                  <a:pt x="4918417" y="50445"/>
                </a:lnTo>
                <a:lnTo>
                  <a:pt x="0" y="50445"/>
                </a:lnTo>
                <a:lnTo>
                  <a:pt x="0" y="50445"/>
                </a:lnTo>
                <a:cubicBezTo>
                  <a:pt x="0" y="22585"/>
                  <a:pt x="22585" y="0"/>
                  <a:pt x="50445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Shape 42"/>
          <p:cNvSpPr/>
          <p:nvPr/>
        </p:nvSpPr>
        <p:spPr>
          <a:xfrm>
            <a:off x="11088509" y="2320484"/>
            <a:ext cx="605344" cy="605344"/>
          </a:xfrm>
          <a:custGeom>
            <a:avLst/>
            <a:gdLst/>
            <a:ahLst/>
            <a:cxnLst/>
            <a:rect l="l" t="t" r="r" b="b"/>
            <a:pathLst>
              <a:path w="605344" h="605344">
                <a:moveTo>
                  <a:pt x="100893" y="0"/>
                </a:moveTo>
                <a:lnTo>
                  <a:pt x="504451" y="0"/>
                </a:lnTo>
                <a:cubicBezTo>
                  <a:pt x="560173" y="0"/>
                  <a:pt x="605344" y="45171"/>
                  <a:pt x="605344" y="100893"/>
                </a:cubicBezTo>
                <a:lnTo>
                  <a:pt x="605344" y="504451"/>
                </a:lnTo>
                <a:cubicBezTo>
                  <a:pt x="605344" y="560173"/>
                  <a:pt x="560173" y="605344"/>
                  <a:pt x="504451" y="605344"/>
                </a:cubicBezTo>
                <a:lnTo>
                  <a:pt x="100893" y="605344"/>
                </a:lnTo>
                <a:cubicBezTo>
                  <a:pt x="45171" y="605344"/>
                  <a:pt x="0" y="560173"/>
                  <a:pt x="0" y="504451"/>
                </a:cubicBezTo>
                <a:lnTo>
                  <a:pt x="0" y="100893"/>
                </a:lnTo>
                <a:cubicBezTo>
                  <a:pt x="0" y="45208"/>
                  <a:pt x="45208" y="0"/>
                  <a:pt x="10089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Shape 43"/>
          <p:cNvSpPr/>
          <p:nvPr/>
        </p:nvSpPr>
        <p:spPr>
          <a:xfrm>
            <a:off x="11280832" y="2497043"/>
            <a:ext cx="220698" cy="252227"/>
          </a:xfrm>
          <a:custGeom>
            <a:avLst/>
            <a:gdLst/>
            <a:ahLst/>
            <a:cxnLst/>
            <a:rect l="l" t="t" r="r" b="b"/>
            <a:pathLst>
              <a:path w="220698" h="252227">
                <a:moveTo>
                  <a:pt x="38080" y="1232"/>
                </a:moveTo>
                <a:cubicBezTo>
                  <a:pt x="42071" y="-788"/>
                  <a:pt x="46898" y="-345"/>
                  <a:pt x="50445" y="2365"/>
                </a:cubicBezTo>
                <a:lnTo>
                  <a:pt x="208087" y="120547"/>
                </a:lnTo>
                <a:cubicBezTo>
                  <a:pt x="212176" y="123601"/>
                  <a:pt x="213801" y="128921"/>
                  <a:pt x="212225" y="133749"/>
                </a:cubicBezTo>
                <a:cubicBezTo>
                  <a:pt x="210649" y="138577"/>
                  <a:pt x="206116" y="141828"/>
                  <a:pt x="200993" y="141828"/>
                </a:cubicBezTo>
                <a:lnTo>
                  <a:pt x="125965" y="141828"/>
                </a:lnTo>
                <a:lnTo>
                  <a:pt x="169760" y="229369"/>
                </a:lnTo>
                <a:cubicBezTo>
                  <a:pt x="173652" y="237152"/>
                  <a:pt x="170499" y="246611"/>
                  <a:pt x="162716" y="250502"/>
                </a:cubicBezTo>
                <a:cubicBezTo>
                  <a:pt x="154932" y="254394"/>
                  <a:pt x="145474" y="251241"/>
                  <a:pt x="141582" y="243458"/>
                </a:cubicBezTo>
                <a:lnTo>
                  <a:pt x="97787" y="155917"/>
                </a:lnTo>
                <a:lnTo>
                  <a:pt x="52810" y="215920"/>
                </a:lnTo>
                <a:cubicBezTo>
                  <a:pt x="49756" y="220009"/>
                  <a:pt x="44435" y="221634"/>
                  <a:pt x="39607" y="220058"/>
                </a:cubicBezTo>
                <a:cubicBezTo>
                  <a:pt x="34780" y="218481"/>
                  <a:pt x="31528" y="213949"/>
                  <a:pt x="31528" y="208875"/>
                </a:cubicBezTo>
                <a:lnTo>
                  <a:pt x="31528" y="11823"/>
                </a:lnTo>
                <a:cubicBezTo>
                  <a:pt x="31528" y="7340"/>
                  <a:pt x="34041" y="3251"/>
                  <a:pt x="38080" y="1232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Text 44"/>
          <p:cNvSpPr/>
          <p:nvPr/>
        </p:nvSpPr>
        <p:spPr>
          <a:xfrm>
            <a:off x="11845189" y="2446597"/>
            <a:ext cx="1387246" cy="3531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8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操作可行性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11088509" y="3127609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用户操作逻辑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1088509" y="3531171"/>
            <a:ext cx="4514855" cy="9836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核心流程（记录收支、查询账单、查看统计）步骤简洁，</a:t>
            </a:r>
            <a:r>
              <a:rPr lang="en-US" sz="1589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无需专业财务知识</a:t>
            </a: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，界面布局清晰，关键功能入口直观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088509" y="4666191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适配场景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1088509" y="5069753"/>
            <a:ext cx="4514855" cy="655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支持电脑端与移动端浏览器访问，</a:t>
            </a:r>
            <a:r>
              <a:rPr lang="en-US" sz="1589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响应式设计</a:t>
            </a: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可适配不同屏幕尺寸，无需安装额外软件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1088509" y="5876878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学习成本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1088509" y="6280441"/>
            <a:ext cx="4514855" cy="655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系统无复杂功能模块，界面交互符合大众使用习惯，</a:t>
            </a:r>
            <a:r>
              <a:rPr lang="en-US" sz="1589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新用户无需专门培训</a:t>
            </a: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即可快速上手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11088509" y="7472211"/>
            <a:ext cx="4413964" cy="12611"/>
          </a:xfrm>
          <a:custGeom>
            <a:avLst/>
            <a:gdLst/>
            <a:ahLst/>
            <a:cxnLst/>
            <a:rect l="l" t="t" r="r" b="b"/>
            <a:pathLst>
              <a:path w="4413964" h="12611">
                <a:moveTo>
                  <a:pt x="0" y="0"/>
                </a:moveTo>
                <a:lnTo>
                  <a:pt x="4413964" y="0"/>
                </a:lnTo>
                <a:lnTo>
                  <a:pt x="4413964" y="12611"/>
                </a:lnTo>
                <a:lnTo>
                  <a:pt x="0" y="12611"/>
                </a:lnTo>
                <a:lnTo>
                  <a:pt x="0" y="0"/>
                </a:lnTo>
                <a:close/>
              </a:path>
            </a:pathLst>
          </a:custGeom>
          <a:solidFill>
            <a:srgbClr val="4A556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4" name="Text 52"/>
          <p:cNvSpPr/>
          <p:nvPr/>
        </p:nvSpPr>
        <p:spPr>
          <a:xfrm>
            <a:off x="11088509" y="7680298"/>
            <a:ext cx="1109797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可行性评级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14047441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6" name="Shape 54"/>
          <p:cNvSpPr/>
          <p:nvPr/>
        </p:nvSpPr>
        <p:spPr>
          <a:xfrm>
            <a:off x="14350113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7" name="Shape 55"/>
          <p:cNvSpPr/>
          <p:nvPr/>
        </p:nvSpPr>
        <p:spPr>
          <a:xfrm>
            <a:off x="14652785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8" name="Shape 56"/>
          <p:cNvSpPr/>
          <p:nvPr/>
        </p:nvSpPr>
        <p:spPr>
          <a:xfrm>
            <a:off x="14955457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9" name="Shape 57"/>
          <p:cNvSpPr/>
          <p:nvPr/>
        </p:nvSpPr>
        <p:spPr>
          <a:xfrm>
            <a:off x="15258129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0" name="Shape 58"/>
          <p:cNvSpPr/>
          <p:nvPr/>
        </p:nvSpPr>
        <p:spPr>
          <a:xfrm>
            <a:off x="529676" y="8436978"/>
            <a:ext cx="15221871" cy="706234"/>
          </a:xfrm>
          <a:custGeom>
            <a:avLst/>
            <a:gdLst/>
            <a:ahLst/>
            <a:cxnLst/>
            <a:rect l="l" t="t" r="r" b="b"/>
            <a:pathLst>
              <a:path w="15221871" h="706234">
                <a:moveTo>
                  <a:pt x="50445" y="0"/>
                </a:moveTo>
                <a:lnTo>
                  <a:pt x="15120979" y="0"/>
                </a:lnTo>
                <a:cubicBezTo>
                  <a:pt x="15176700" y="0"/>
                  <a:pt x="15221871" y="45171"/>
                  <a:pt x="15221871" y="100893"/>
                </a:cubicBezTo>
                <a:lnTo>
                  <a:pt x="15221871" y="605342"/>
                </a:lnTo>
                <a:cubicBezTo>
                  <a:pt x="15221871" y="661063"/>
                  <a:pt x="15176700" y="706234"/>
                  <a:pt x="15120979" y="706234"/>
                </a:cubicBezTo>
                <a:lnTo>
                  <a:pt x="50445" y="706234"/>
                </a:lnTo>
                <a:cubicBezTo>
                  <a:pt x="22585" y="706234"/>
                  <a:pt x="0" y="683649"/>
                  <a:pt x="0" y="655789"/>
                </a:cubicBezTo>
                <a:lnTo>
                  <a:pt x="0" y="50445"/>
                </a:lnTo>
                <a:cubicBezTo>
                  <a:pt x="0" y="22585"/>
                  <a:pt x="22585" y="0"/>
                  <a:pt x="50445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1" name="Shape 59"/>
          <p:cNvSpPr/>
          <p:nvPr/>
        </p:nvSpPr>
        <p:spPr>
          <a:xfrm>
            <a:off x="529676" y="8436978"/>
            <a:ext cx="50445" cy="706234"/>
          </a:xfrm>
          <a:custGeom>
            <a:avLst/>
            <a:gdLst/>
            <a:ahLst/>
            <a:cxnLst/>
            <a:rect l="l" t="t" r="r" b="b"/>
            <a:pathLst>
              <a:path w="50445" h="706234">
                <a:moveTo>
                  <a:pt x="50445" y="0"/>
                </a:moveTo>
                <a:lnTo>
                  <a:pt x="50445" y="0"/>
                </a:lnTo>
                <a:lnTo>
                  <a:pt x="50445" y="706234"/>
                </a:lnTo>
                <a:lnTo>
                  <a:pt x="50445" y="706234"/>
                </a:lnTo>
                <a:cubicBezTo>
                  <a:pt x="22585" y="706234"/>
                  <a:pt x="0" y="683649"/>
                  <a:pt x="0" y="655789"/>
                </a:cubicBezTo>
                <a:lnTo>
                  <a:pt x="0" y="50445"/>
                </a:lnTo>
                <a:cubicBezTo>
                  <a:pt x="0" y="22585"/>
                  <a:pt x="22585" y="0"/>
                  <a:pt x="50445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2" name="Shape 60"/>
          <p:cNvSpPr/>
          <p:nvPr/>
        </p:nvSpPr>
        <p:spPr>
          <a:xfrm>
            <a:off x="788208" y="8663981"/>
            <a:ext cx="252227" cy="252227"/>
          </a:xfrm>
          <a:custGeom>
            <a:avLst/>
            <a:gdLst/>
            <a:ahLst/>
            <a:cxnLst/>
            <a:rect l="l" t="t" r="r" b="b"/>
            <a:pathLst>
              <a:path w="252227" h="252227">
                <a:moveTo>
                  <a:pt x="126113" y="252227"/>
                </a:moveTo>
                <a:cubicBezTo>
                  <a:pt x="195717" y="252227"/>
                  <a:pt x="252227" y="195717"/>
                  <a:pt x="252227" y="126113"/>
                </a:cubicBezTo>
                <a:cubicBezTo>
                  <a:pt x="252227" y="56509"/>
                  <a:pt x="195717" y="0"/>
                  <a:pt x="126113" y="0"/>
                </a:cubicBezTo>
                <a:cubicBezTo>
                  <a:pt x="56509" y="0"/>
                  <a:pt x="0" y="56509"/>
                  <a:pt x="0" y="126113"/>
                </a:cubicBezTo>
                <a:cubicBezTo>
                  <a:pt x="0" y="195717"/>
                  <a:pt x="56509" y="252227"/>
                  <a:pt x="126113" y="252227"/>
                </a:cubicBezTo>
                <a:close/>
                <a:moveTo>
                  <a:pt x="167691" y="104782"/>
                </a:moveTo>
                <a:lnTo>
                  <a:pt x="128281" y="167839"/>
                </a:lnTo>
                <a:cubicBezTo>
                  <a:pt x="126212" y="171140"/>
                  <a:pt x="122665" y="173209"/>
                  <a:pt x="118773" y="173406"/>
                </a:cubicBezTo>
                <a:cubicBezTo>
                  <a:pt x="114881" y="173603"/>
                  <a:pt x="111137" y="171829"/>
                  <a:pt x="108822" y="168676"/>
                </a:cubicBezTo>
                <a:lnTo>
                  <a:pt x="85176" y="137148"/>
                </a:lnTo>
                <a:cubicBezTo>
                  <a:pt x="81235" y="131926"/>
                  <a:pt x="82318" y="124537"/>
                  <a:pt x="87540" y="120596"/>
                </a:cubicBezTo>
                <a:cubicBezTo>
                  <a:pt x="92762" y="116655"/>
                  <a:pt x="100152" y="117739"/>
                  <a:pt x="104093" y="122960"/>
                </a:cubicBezTo>
                <a:lnTo>
                  <a:pt x="117394" y="140695"/>
                </a:lnTo>
                <a:lnTo>
                  <a:pt x="147641" y="92270"/>
                </a:lnTo>
                <a:cubicBezTo>
                  <a:pt x="151090" y="86752"/>
                  <a:pt x="158381" y="85028"/>
                  <a:pt x="163947" y="88526"/>
                </a:cubicBezTo>
                <a:cubicBezTo>
                  <a:pt x="169514" y="92023"/>
                  <a:pt x="171189" y="99265"/>
                  <a:pt x="167691" y="104832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3" name="Text 61"/>
          <p:cNvSpPr/>
          <p:nvPr/>
        </p:nvSpPr>
        <p:spPr>
          <a:xfrm>
            <a:off x="1223299" y="8638759"/>
            <a:ext cx="12207764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综合评估：</a:t>
            </a:r>
            <a:r>
              <a:rPr lang="en-US" sz="1589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项目在技术、经济、操作三个维度均具备</a:t>
            </a:r>
            <a:r>
              <a:rPr lang="en-US" sz="1589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高度可行性</a:t>
            </a:r>
            <a:r>
              <a:rPr lang="en-US" sz="1589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，技术栈成熟稳定，开发成本低廉，操作简便易用，适合快速开发与部署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edrawcloudpublicus.s3.amazonaws.com/76fbb7bb9ad7c934847598dc9a48a14f8f7bea2c.png"/>
          <p:cNvPicPr>
            <a:picLocks noChangeAspect="1"/>
          </p:cNvPicPr>
          <p:nvPr/>
        </p:nvPicPr>
        <p:blipFill>
          <a:blip r:embed="rId3">
            <a:alphaModFix amt="20000"/>
          </a:blip>
          <a:srcRect t="10257" b="10257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4FD1C5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2851150"/>
            <a:ext cx="2273300" cy="673100"/>
          </a:xfrm>
          <a:custGeom>
            <a:avLst/>
            <a:gdLst/>
            <a:ahLst/>
            <a:cxnLst/>
            <a:rect l="l" t="t" r="r" b="b"/>
            <a:pathLst>
              <a:path w="2273300" h="673100">
                <a:moveTo>
                  <a:pt x="101598" y="0"/>
                </a:moveTo>
                <a:lnTo>
                  <a:pt x="2171702" y="0"/>
                </a:lnTo>
                <a:cubicBezTo>
                  <a:pt x="2227813" y="0"/>
                  <a:pt x="2273300" y="45487"/>
                  <a:pt x="2273300" y="101598"/>
                </a:cubicBezTo>
                <a:lnTo>
                  <a:pt x="2273300" y="571502"/>
                </a:lnTo>
                <a:cubicBezTo>
                  <a:pt x="2273300" y="627613"/>
                  <a:pt x="2227813" y="673100"/>
                  <a:pt x="2171702" y="673100"/>
                </a:cubicBezTo>
                <a:lnTo>
                  <a:pt x="101598" y="673100"/>
                </a:lnTo>
                <a:cubicBezTo>
                  <a:pt x="45487" y="673100"/>
                  <a:pt x="0" y="627613"/>
                  <a:pt x="0" y="57150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5500" y="3009900"/>
            <a:ext cx="177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03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9370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系统设计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384800"/>
            <a:ext cx="2032000" cy="50800"/>
          </a:xfrm>
          <a:custGeom>
            <a:avLst/>
            <a:gdLst/>
            <a:ahLst/>
            <a:cxnLst/>
            <a:rect l="l" t="t" r="r" b="b"/>
            <a:pathLst>
              <a:path w="2032000" h="50800">
                <a:moveTo>
                  <a:pt x="0" y="0"/>
                </a:moveTo>
                <a:lnTo>
                  <a:pt x="2032000" y="0"/>
                </a:lnTo>
                <a:lnTo>
                  <a:pt x="203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58420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架构设计、数据库设计与接口规范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2435</Words>
  <Application>Microsoft Office PowerPoint</Application>
  <PresentationFormat>自定义</PresentationFormat>
  <Paragraphs>859</Paragraphs>
  <Slides>32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6" baseType="lpstr">
      <vt:lpstr>MiSans</vt:lpstr>
      <vt:lpstr>微软雅黑</vt:lpstr>
      <vt:lpstr>Arial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个人收支管理系统 - 软件工程课程设计汇报</dc:title>
  <dc:subject>个人收支管理系统 - 软件工程课程设计汇报</dc:subject>
  <dc:creator>Kimi</dc:creator>
  <cp:lastModifiedBy>嘉裕 陈</cp:lastModifiedBy>
  <cp:revision>2</cp:revision>
  <dcterms:created xsi:type="dcterms:W3CDTF">2025-12-22T07:15:29Z</dcterms:created>
  <dcterms:modified xsi:type="dcterms:W3CDTF">2025-12-22T07:24:45Z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{"Label":"个人收支管理系统 - 软件工程课程设计汇报","ContentProducer":"001191110108MACG2KBH8F10000","ProduceID":"19b44a5a-bd32-8495-8000-00003518c5f0","ReservedCode1":"","ContentPropagator":"001191110108MACG2KBH8F20000","PropagateID":"19b44a5a-bd32-8495-8000-00003518c5f0","ReservedCode2":""}</vt:lpwstr>
  </property>
</Properties>
</file>